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4"/>
  </p:notesMasterIdLst>
  <p:sldIdLst>
    <p:sldId id="256" r:id="rId2"/>
    <p:sldId id="322" r:id="rId3"/>
    <p:sldId id="323" r:id="rId4"/>
    <p:sldId id="333" r:id="rId5"/>
    <p:sldId id="334" r:id="rId6"/>
    <p:sldId id="328" r:id="rId7"/>
    <p:sldId id="329" r:id="rId8"/>
    <p:sldId id="335" r:id="rId9"/>
    <p:sldId id="336" r:id="rId10"/>
    <p:sldId id="337" r:id="rId11"/>
    <p:sldId id="332" r:id="rId12"/>
    <p:sldId id="338" r:id="rId13"/>
    <p:sldId id="339" r:id="rId14"/>
    <p:sldId id="340" r:id="rId15"/>
    <p:sldId id="341" r:id="rId16"/>
    <p:sldId id="342" r:id="rId17"/>
    <p:sldId id="343" r:id="rId18"/>
    <p:sldId id="344" r:id="rId19"/>
    <p:sldId id="345" r:id="rId20"/>
    <p:sldId id="346" r:id="rId21"/>
    <p:sldId id="347" r:id="rId22"/>
    <p:sldId id="348" r:id="rId23"/>
    <p:sldId id="349" r:id="rId24"/>
    <p:sldId id="350" r:id="rId25"/>
    <p:sldId id="351" r:id="rId26"/>
    <p:sldId id="353" r:id="rId27"/>
    <p:sldId id="354" r:id="rId28"/>
    <p:sldId id="355" r:id="rId29"/>
    <p:sldId id="356" r:id="rId30"/>
    <p:sldId id="357" r:id="rId31"/>
    <p:sldId id="358" r:id="rId32"/>
    <p:sldId id="35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7" autoAdjust="0"/>
  </p:normalViewPr>
  <p:slideViewPr>
    <p:cSldViewPr snapToGrid="0" showGuides="1">
      <p:cViewPr varScale="1">
        <p:scale>
          <a:sx n="111" d="100"/>
          <a:sy n="111" d="100"/>
        </p:scale>
        <p:origin x="-900" y="-84"/>
      </p:cViewPr>
      <p:guideLst>
        <p:guide orient="horz" pos="4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D53A-A3A9-4785-8F95-13CA35C29A76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0FFDE-72E4-4E33-A11F-D22F07A26A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76962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76962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28600"/>
          </a:xfrm>
        </p:spPr>
        <p:txBody>
          <a:bodyPr/>
          <a:lstStyle>
            <a:lvl1pPr algn="r">
              <a:defRPr sz="1400"/>
            </a:lvl1pPr>
          </a:lstStyle>
          <a:p>
            <a:fld id="{B8DE410C-548C-4175-A52F-A7A6DEA1EC1F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219200" cy="24384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81000" y="3657599"/>
            <a:ext cx="8610600" cy="127063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381000" y="5029200"/>
            <a:ext cx="8610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52400" y="36576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52400" y="50292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296C-4657-42E4-BA8F-2F4F6816E90D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DCC5-ABBA-4500-9AB1-154014DA660B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45110"/>
          </a:xfrm>
        </p:spPr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876800" cy="24511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981200" cy="24511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486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619C9BC-6667-4703-9427-B203200B4749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C08FE-5FDA-488B-9814-6E196D8A6300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8B83-1654-4051-B09A-2165CBE5FE3E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F4C-17BB-43F3-87CC-D5F9A27DF5B5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4800-D427-4FE6-A63D-7627C8050503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34CD7-0505-4D04-83B9-C92B22514E0B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2B2F-5AB0-45F0-A353-28B725C9D3B3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AD71F2-79F5-4BBD-B8F3-A63A44006ACD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motionplanning/student_gallery/2006/st/hw2pub.htm" TargetMode="External"/><Relationship Id="rId2" Type="http://schemas.openxmlformats.org/officeDocument/2006/relationships/hyperlink" Target="http://www.library.yorku.ca/find/Record/215423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Day </a:t>
            </a:r>
            <a:r>
              <a:rPr lang="en-CA" dirty="0" smtClean="0"/>
              <a:t>27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Bug Algorithms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80BC-50EF-441E-9814-3AD4580E8883}" type="datetime1">
              <a:rPr lang="en-US" smtClean="0"/>
              <a:pPr/>
              <a:t>3/15/2012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Zero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not guaranteed to reach the goal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3200400" y="2743200"/>
            <a:ext cx="2743200" cy="2743200"/>
          </a:xfrm>
          <a:custGeom>
            <a:avLst/>
            <a:gdLst>
              <a:gd name="connsiteX0" fmla="*/ 0 w 2743200"/>
              <a:gd name="connsiteY0" fmla="*/ 0 h 2743200"/>
              <a:gd name="connsiteX1" fmla="*/ 2743200 w 2743200"/>
              <a:gd name="connsiteY1" fmla="*/ 0 h 2743200"/>
              <a:gd name="connsiteX2" fmla="*/ 2743200 w 2743200"/>
              <a:gd name="connsiteY2" fmla="*/ 2743200 h 2743200"/>
              <a:gd name="connsiteX3" fmla="*/ 0 w 2743200"/>
              <a:gd name="connsiteY3" fmla="*/ 2743200 h 2743200"/>
              <a:gd name="connsiteX4" fmla="*/ 0 w 2743200"/>
              <a:gd name="connsiteY4" fmla="*/ 0 h 2743200"/>
              <a:gd name="connsiteX0" fmla="*/ 0 w 2743200"/>
              <a:gd name="connsiteY0" fmla="*/ 0 h 2743200"/>
              <a:gd name="connsiteX1" fmla="*/ 2743200 w 2743200"/>
              <a:gd name="connsiteY1" fmla="*/ 0 h 2743200"/>
              <a:gd name="connsiteX2" fmla="*/ 2743200 w 2743200"/>
              <a:gd name="connsiteY2" fmla="*/ 2743200 h 2743200"/>
              <a:gd name="connsiteX3" fmla="*/ 0 w 2743200"/>
              <a:gd name="connsiteY3" fmla="*/ 2743200 h 2743200"/>
              <a:gd name="connsiteX4" fmla="*/ 0 w 2743200"/>
              <a:gd name="connsiteY4" fmla="*/ 914400 h 2743200"/>
              <a:gd name="connsiteX5" fmla="*/ 0 w 2743200"/>
              <a:gd name="connsiteY5" fmla="*/ 0 h 2743200"/>
              <a:gd name="connsiteX0" fmla="*/ 0 w 2743200"/>
              <a:gd name="connsiteY0" fmla="*/ 0 h 2743200"/>
              <a:gd name="connsiteX1" fmla="*/ 2743200 w 2743200"/>
              <a:gd name="connsiteY1" fmla="*/ 0 h 2743200"/>
              <a:gd name="connsiteX2" fmla="*/ 2743200 w 2743200"/>
              <a:gd name="connsiteY2" fmla="*/ 2743200 h 2743200"/>
              <a:gd name="connsiteX3" fmla="*/ 0 w 2743200"/>
              <a:gd name="connsiteY3" fmla="*/ 2743200 h 2743200"/>
              <a:gd name="connsiteX4" fmla="*/ 0 w 2743200"/>
              <a:gd name="connsiteY4" fmla="*/ 914400 h 2743200"/>
              <a:gd name="connsiteX5" fmla="*/ 0 w 2743200"/>
              <a:gd name="connsiteY5" fmla="*/ 0 h 2743200"/>
              <a:gd name="connsiteX0" fmla="*/ 0 w 2743200"/>
              <a:gd name="connsiteY0" fmla="*/ 0 h 2743200"/>
              <a:gd name="connsiteX1" fmla="*/ 2743200 w 2743200"/>
              <a:gd name="connsiteY1" fmla="*/ 0 h 2743200"/>
              <a:gd name="connsiteX2" fmla="*/ 2743200 w 2743200"/>
              <a:gd name="connsiteY2" fmla="*/ 2743200 h 2743200"/>
              <a:gd name="connsiteX3" fmla="*/ 0 w 2743200"/>
              <a:gd name="connsiteY3" fmla="*/ 2743200 h 2743200"/>
              <a:gd name="connsiteX4" fmla="*/ 0 w 2743200"/>
              <a:gd name="connsiteY4" fmla="*/ 914400 h 2743200"/>
              <a:gd name="connsiteX5" fmla="*/ 0 w 2743200"/>
              <a:gd name="connsiteY5" fmla="*/ 0 h 2743200"/>
              <a:gd name="connsiteX0" fmla="*/ 416257 w 3159457"/>
              <a:gd name="connsiteY0" fmla="*/ 0 h 2743200"/>
              <a:gd name="connsiteX1" fmla="*/ 3159457 w 3159457"/>
              <a:gd name="connsiteY1" fmla="*/ 0 h 2743200"/>
              <a:gd name="connsiteX2" fmla="*/ 3159457 w 3159457"/>
              <a:gd name="connsiteY2" fmla="*/ 2743200 h 2743200"/>
              <a:gd name="connsiteX3" fmla="*/ 416257 w 3159457"/>
              <a:gd name="connsiteY3" fmla="*/ 2743200 h 2743200"/>
              <a:gd name="connsiteX4" fmla="*/ 661917 w 3159457"/>
              <a:gd name="connsiteY4" fmla="*/ 1143000 h 2743200"/>
              <a:gd name="connsiteX5" fmla="*/ 416257 w 3159457"/>
              <a:gd name="connsiteY5" fmla="*/ 914400 h 2743200"/>
              <a:gd name="connsiteX6" fmla="*/ 416257 w 3159457"/>
              <a:gd name="connsiteY6" fmla="*/ 0 h 2743200"/>
              <a:gd name="connsiteX0" fmla="*/ 416257 w 3159457"/>
              <a:gd name="connsiteY0" fmla="*/ 0 h 2743200"/>
              <a:gd name="connsiteX1" fmla="*/ 3159457 w 3159457"/>
              <a:gd name="connsiteY1" fmla="*/ 0 h 2743200"/>
              <a:gd name="connsiteX2" fmla="*/ 3159457 w 3159457"/>
              <a:gd name="connsiteY2" fmla="*/ 2743200 h 2743200"/>
              <a:gd name="connsiteX3" fmla="*/ 416257 w 3159457"/>
              <a:gd name="connsiteY3" fmla="*/ 2743200 h 2743200"/>
              <a:gd name="connsiteX4" fmla="*/ 2245058 w 3159457"/>
              <a:gd name="connsiteY4" fmla="*/ 914400 h 2743200"/>
              <a:gd name="connsiteX5" fmla="*/ 416257 w 3159457"/>
              <a:gd name="connsiteY5" fmla="*/ 914400 h 2743200"/>
              <a:gd name="connsiteX6" fmla="*/ 416257 w 3159457"/>
              <a:gd name="connsiteY6" fmla="*/ 0 h 2743200"/>
              <a:gd name="connsiteX0" fmla="*/ 416257 w 3159457"/>
              <a:gd name="connsiteY0" fmla="*/ 0 h 2743200"/>
              <a:gd name="connsiteX1" fmla="*/ 3159457 w 3159457"/>
              <a:gd name="connsiteY1" fmla="*/ 0 h 2743200"/>
              <a:gd name="connsiteX2" fmla="*/ 3159457 w 3159457"/>
              <a:gd name="connsiteY2" fmla="*/ 2743200 h 2743200"/>
              <a:gd name="connsiteX3" fmla="*/ 416257 w 3159457"/>
              <a:gd name="connsiteY3" fmla="*/ 2743200 h 2743200"/>
              <a:gd name="connsiteX4" fmla="*/ 2245058 w 3159457"/>
              <a:gd name="connsiteY4" fmla="*/ 914400 h 2743200"/>
              <a:gd name="connsiteX5" fmla="*/ 416257 w 3159457"/>
              <a:gd name="connsiteY5" fmla="*/ 914400 h 2743200"/>
              <a:gd name="connsiteX6" fmla="*/ 416257 w 3159457"/>
              <a:gd name="connsiteY6" fmla="*/ 0 h 2743200"/>
              <a:gd name="connsiteX0" fmla="*/ 416257 w 3159457"/>
              <a:gd name="connsiteY0" fmla="*/ 0 h 2743200"/>
              <a:gd name="connsiteX1" fmla="*/ 3159457 w 3159457"/>
              <a:gd name="connsiteY1" fmla="*/ 0 h 2743200"/>
              <a:gd name="connsiteX2" fmla="*/ 3159457 w 3159457"/>
              <a:gd name="connsiteY2" fmla="*/ 2743200 h 2743200"/>
              <a:gd name="connsiteX3" fmla="*/ 416257 w 3159457"/>
              <a:gd name="connsiteY3" fmla="*/ 2743200 h 2743200"/>
              <a:gd name="connsiteX4" fmla="*/ 2245058 w 3159457"/>
              <a:gd name="connsiteY4" fmla="*/ 914400 h 2743200"/>
              <a:gd name="connsiteX5" fmla="*/ 416257 w 3159457"/>
              <a:gd name="connsiteY5" fmla="*/ 914400 h 2743200"/>
              <a:gd name="connsiteX6" fmla="*/ 416257 w 3159457"/>
              <a:gd name="connsiteY6" fmla="*/ 0 h 2743200"/>
              <a:gd name="connsiteX0" fmla="*/ 282053 w 3025253"/>
              <a:gd name="connsiteY0" fmla="*/ 0 h 2743200"/>
              <a:gd name="connsiteX1" fmla="*/ 3025253 w 3025253"/>
              <a:gd name="connsiteY1" fmla="*/ 0 h 2743200"/>
              <a:gd name="connsiteX2" fmla="*/ 3025253 w 3025253"/>
              <a:gd name="connsiteY2" fmla="*/ 2743200 h 2743200"/>
              <a:gd name="connsiteX3" fmla="*/ 282053 w 3025253"/>
              <a:gd name="connsiteY3" fmla="*/ 2743200 h 2743200"/>
              <a:gd name="connsiteX4" fmla="*/ 1332932 w 3025253"/>
              <a:gd name="connsiteY4" fmla="*/ 1607024 h 2743200"/>
              <a:gd name="connsiteX5" fmla="*/ 2110854 w 3025253"/>
              <a:gd name="connsiteY5" fmla="*/ 914400 h 2743200"/>
              <a:gd name="connsiteX6" fmla="*/ 282053 w 3025253"/>
              <a:gd name="connsiteY6" fmla="*/ 914400 h 2743200"/>
              <a:gd name="connsiteX7" fmla="*/ 282053 w 3025253"/>
              <a:gd name="connsiteY7" fmla="*/ 0 h 2743200"/>
              <a:gd name="connsiteX0" fmla="*/ 282053 w 3025253"/>
              <a:gd name="connsiteY0" fmla="*/ 0 h 2743200"/>
              <a:gd name="connsiteX1" fmla="*/ 3025253 w 3025253"/>
              <a:gd name="connsiteY1" fmla="*/ 0 h 2743200"/>
              <a:gd name="connsiteX2" fmla="*/ 3025253 w 3025253"/>
              <a:gd name="connsiteY2" fmla="*/ 2743200 h 2743200"/>
              <a:gd name="connsiteX3" fmla="*/ 282053 w 3025253"/>
              <a:gd name="connsiteY3" fmla="*/ 2743200 h 2743200"/>
              <a:gd name="connsiteX4" fmla="*/ 2110854 w 3025253"/>
              <a:gd name="connsiteY4" fmla="*/ 1752600 h 2743200"/>
              <a:gd name="connsiteX5" fmla="*/ 2110854 w 3025253"/>
              <a:gd name="connsiteY5" fmla="*/ 914400 h 2743200"/>
              <a:gd name="connsiteX6" fmla="*/ 282053 w 3025253"/>
              <a:gd name="connsiteY6" fmla="*/ 914400 h 2743200"/>
              <a:gd name="connsiteX7" fmla="*/ 282053 w 3025253"/>
              <a:gd name="connsiteY7" fmla="*/ 0 h 2743200"/>
              <a:gd name="connsiteX0" fmla="*/ 282053 w 3025253"/>
              <a:gd name="connsiteY0" fmla="*/ 0 h 2743200"/>
              <a:gd name="connsiteX1" fmla="*/ 3025253 w 3025253"/>
              <a:gd name="connsiteY1" fmla="*/ 0 h 2743200"/>
              <a:gd name="connsiteX2" fmla="*/ 3025253 w 3025253"/>
              <a:gd name="connsiteY2" fmla="*/ 2743200 h 2743200"/>
              <a:gd name="connsiteX3" fmla="*/ 282053 w 3025253"/>
              <a:gd name="connsiteY3" fmla="*/ 2743200 h 2743200"/>
              <a:gd name="connsiteX4" fmla="*/ 2110854 w 3025253"/>
              <a:gd name="connsiteY4" fmla="*/ 1752600 h 2743200"/>
              <a:gd name="connsiteX5" fmla="*/ 2110854 w 3025253"/>
              <a:gd name="connsiteY5" fmla="*/ 914400 h 2743200"/>
              <a:gd name="connsiteX6" fmla="*/ 282053 w 3025253"/>
              <a:gd name="connsiteY6" fmla="*/ 914400 h 2743200"/>
              <a:gd name="connsiteX7" fmla="*/ 282053 w 3025253"/>
              <a:gd name="connsiteY7" fmla="*/ 0 h 2743200"/>
              <a:gd name="connsiteX0" fmla="*/ 348018 w 3091218"/>
              <a:gd name="connsiteY0" fmla="*/ 0 h 2743200"/>
              <a:gd name="connsiteX1" fmla="*/ 3091218 w 3091218"/>
              <a:gd name="connsiteY1" fmla="*/ 0 h 2743200"/>
              <a:gd name="connsiteX2" fmla="*/ 3091218 w 3091218"/>
              <a:gd name="connsiteY2" fmla="*/ 2743200 h 2743200"/>
              <a:gd name="connsiteX3" fmla="*/ 348018 w 3091218"/>
              <a:gd name="connsiteY3" fmla="*/ 2743200 h 2743200"/>
              <a:gd name="connsiteX4" fmla="*/ 1003112 w 3091218"/>
              <a:gd name="connsiteY4" fmla="*/ 2289412 h 2743200"/>
              <a:gd name="connsiteX5" fmla="*/ 2176819 w 3091218"/>
              <a:gd name="connsiteY5" fmla="*/ 1752600 h 2743200"/>
              <a:gd name="connsiteX6" fmla="*/ 2176819 w 3091218"/>
              <a:gd name="connsiteY6" fmla="*/ 914400 h 2743200"/>
              <a:gd name="connsiteX7" fmla="*/ 348018 w 3091218"/>
              <a:gd name="connsiteY7" fmla="*/ 914400 h 2743200"/>
              <a:gd name="connsiteX8" fmla="*/ 348018 w 3091218"/>
              <a:gd name="connsiteY8" fmla="*/ 0 h 2743200"/>
              <a:gd name="connsiteX0" fmla="*/ 348018 w 3091218"/>
              <a:gd name="connsiteY0" fmla="*/ 0 h 2743200"/>
              <a:gd name="connsiteX1" fmla="*/ 3091218 w 3091218"/>
              <a:gd name="connsiteY1" fmla="*/ 0 h 2743200"/>
              <a:gd name="connsiteX2" fmla="*/ 3091218 w 3091218"/>
              <a:gd name="connsiteY2" fmla="*/ 2743200 h 2743200"/>
              <a:gd name="connsiteX3" fmla="*/ 348018 w 3091218"/>
              <a:gd name="connsiteY3" fmla="*/ 2743200 h 2743200"/>
              <a:gd name="connsiteX4" fmla="*/ 805219 w 3091218"/>
              <a:gd name="connsiteY4" fmla="*/ 1828800 h 2743200"/>
              <a:gd name="connsiteX5" fmla="*/ 2176819 w 3091218"/>
              <a:gd name="connsiteY5" fmla="*/ 1752600 h 2743200"/>
              <a:gd name="connsiteX6" fmla="*/ 2176819 w 3091218"/>
              <a:gd name="connsiteY6" fmla="*/ 914400 h 2743200"/>
              <a:gd name="connsiteX7" fmla="*/ 348018 w 3091218"/>
              <a:gd name="connsiteY7" fmla="*/ 914400 h 2743200"/>
              <a:gd name="connsiteX8" fmla="*/ 348018 w 3091218"/>
              <a:gd name="connsiteY8" fmla="*/ 0 h 2743200"/>
              <a:gd name="connsiteX0" fmla="*/ 348018 w 3091218"/>
              <a:gd name="connsiteY0" fmla="*/ 0 h 2743200"/>
              <a:gd name="connsiteX1" fmla="*/ 3091218 w 3091218"/>
              <a:gd name="connsiteY1" fmla="*/ 0 h 2743200"/>
              <a:gd name="connsiteX2" fmla="*/ 3091218 w 3091218"/>
              <a:gd name="connsiteY2" fmla="*/ 2743200 h 2743200"/>
              <a:gd name="connsiteX3" fmla="*/ 348018 w 3091218"/>
              <a:gd name="connsiteY3" fmla="*/ 2743200 h 2743200"/>
              <a:gd name="connsiteX4" fmla="*/ 805219 w 3091218"/>
              <a:gd name="connsiteY4" fmla="*/ 1828800 h 2743200"/>
              <a:gd name="connsiteX5" fmla="*/ 2176819 w 3091218"/>
              <a:gd name="connsiteY5" fmla="*/ 1752600 h 2743200"/>
              <a:gd name="connsiteX6" fmla="*/ 2176819 w 3091218"/>
              <a:gd name="connsiteY6" fmla="*/ 914400 h 2743200"/>
              <a:gd name="connsiteX7" fmla="*/ 348018 w 3091218"/>
              <a:gd name="connsiteY7" fmla="*/ 914400 h 2743200"/>
              <a:gd name="connsiteX8" fmla="*/ 348018 w 3091218"/>
              <a:gd name="connsiteY8" fmla="*/ 0 h 2743200"/>
              <a:gd name="connsiteX0" fmla="*/ 348018 w 3091218"/>
              <a:gd name="connsiteY0" fmla="*/ 0 h 2743200"/>
              <a:gd name="connsiteX1" fmla="*/ 3091218 w 3091218"/>
              <a:gd name="connsiteY1" fmla="*/ 0 h 2743200"/>
              <a:gd name="connsiteX2" fmla="*/ 3091218 w 3091218"/>
              <a:gd name="connsiteY2" fmla="*/ 2743200 h 2743200"/>
              <a:gd name="connsiteX3" fmla="*/ 348018 w 3091218"/>
              <a:gd name="connsiteY3" fmla="*/ 2743200 h 2743200"/>
              <a:gd name="connsiteX4" fmla="*/ 805219 w 3091218"/>
              <a:gd name="connsiteY4" fmla="*/ 1828800 h 2743200"/>
              <a:gd name="connsiteX5" fmla="*/ 2176819 w 3091218"/>
              <a:gd name="connsiteY5" fmla="*/ 1828800 h 2743200"/>
              <a:gd name="connsiteX6" fmla="*/ 2176819 w 3091218"/>
              <a:gd name="connsiteY6" fmla="*/ 914400 h 2743200"/>
              <a:gd name="connsiteX7" fmla="*/ 348018 w 3091218"/>
              <a:gd name="connsiteY7" fmla="*/ 914400 h 2743200"/>
              <a:gd name="connsiteX8" fmla="*/ 348018 w 3091218"/>
              <a:gd name="connsiteY8" fmla="*/ 0 h 2743200"/>
              <a:gd name="connsiteX0" fmla="*/ 0 w 2743200"/>
              <a:gd name="connsiteY0" fmla="*/ 0 h 2743200"/>
              <a:gd name="connsiteX1" fmla="*/ 2743200 w 2743200"/>
              <a:gd name="connsiteY1" fmla="*/ 0 h 2743200"/>
              <a:gd name="connsiteX2" fmla="*/ 2743200 w 2743200"/>
              <a:gd name="connsiteY2" fmla="*/ 2743200 h 2743200"/>
              <a:gd name="connsiteX3" fmla="*/ 457201 w 2743200"/>
              <a:gd name="connsiteY3" fmla="*/ 2743200 h 2743200"/>
              <a:gd name="connsiteX4" fmla="*/ 457201 w 2743200"/>
              <a:gd name="connsiteY4" fmla="*/ 1828800 h 2743200"/>
              <a:gd name="connsiteX5" fmla="*/ 1828801 w 2743200"/>
              <a:gd name="connsiteY5" fmla="*/ 1828800 h 2743200"/>
              <a:gd name="connsiteX6" fmla="*/ 1828801 w 2743200"/>
              <a:gd name="connsiteY6" fmla="*/ 914400 h 2743200"/>
              <a:gd name="connsiteX7" fmla="*/ 0 w 2743200"/>
              <a:gd name="connsiteY7" fmla="*/ 914400 h 2743200"/>
              <a:gd name="connsiteX8" fmla="*/ 0 w 2743200"/>
              <a:gd name="connsiteY8" fmla="*/ 0 h 2743200"/>
              <a:gd name="connsiteX0" fmla="*/ 0 w 2743200"/>
              <a:gd name="connsiteY0" fmla="*/ 0 h 2743200"/>
              <a:gd name="connsiteX1" fmla="*/ 2743200 w 2743200"/>
              <a:gd name="connsiteY1" fmla="*/ 0 h 2743200"/>
              <a:gd name="connsiteX2" fmla="*/ 2743200 w 2743200"/>
              <a:gd name="connsiteY2" fmla="*/ 2743200 h 2743200"/>
              <a:gd name="connsiteX3" fmla="*/ 457201 w 2743200"/>
              <a:gd name="connsiteY3" fmla="*/ 2743200 h 2743200"/>
              <a:gd name="connsiteX4" fmla="*/ 457201 w 2743200"/>
              <a:gd name="connsiteY4" fmla="*/ 1828800 h 2743200"/>
              <a:gd name="connsiteX5" fmla="*/ 1828801 w 2743200"/>
              <a:gd name="connsiteY5" fmla="*/ 1828800 h 2743200"/>
              <a:gd name="connsiteX6" fmla="*/ 1828801 w 2743200"/>
              <a:gd name="connsiteY6" fmla="*/ 914400 h 2743200"/>
              <a:gd name="connsiteX7" fmla="*/ 0 w 2743200"/>
              <a:gd name="connsiteY7" fmla="*/ 914400 h 2743200"/>
              <a:gd name="connsiteX8" fmla="*/ 0 w 2743200"/>
              <a:gd name="connsiteY8" fmla="*/ 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43200" h="2743200">
                <a:moveTo>
                  <a:pt x="0" y="0"/>
                </a:moveTo>
                <a:lnTo>
                  <a:pt x="2743200" y="0"/>
                </a:lnTo>
                <a:lnTo>
                  <a:pt x="2743200" y="2743200"/>
                </a:lnTo>
                <a:lnTo>
                  <a:pt x="457201" y="2743200"/>
                </a:lnTo>
                <a:lnTo>
                  <a:pt x="457201" y="1828800"/>
                </a:lnTo>
                <a:lnTo>
                  <a:pt x="1828801" y="1828800"/>
                </a:lnTo>
                <a:lnTo>
                  <a:pt x="1828801" y="914400"/>
                </a:lnTo>
                <a:lnTo>
                  <a:pt x="0" y="9144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8" name="Multiply 7"/>
          <p:cNvSpPr/>
          <p:nvPr/>
        </p:nvSpPr>
        <p:spPr>
          <a:xfrm>
            <a:off x="4191000" y="19812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016079" y="15240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810000" y="3962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971800" y="3886200"/>
            <a:ext cx="620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start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362200"/>
            <a:ext cx="78105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>
            <a:stCxn id="10" idx="7"/>
          </p:cNvCxnSpPr>
          <p:nvPr/>
        </p:nvCxnSpPr>
        <p:spPr>
          <a:xfrm flipV="1">
            <a:off x="3940082" y="3657600"/>
            <a:ext cx="98518" cy="32711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" idx="6"/>
            <a:endCxn id="7" idx="5"/>
          </p:cNvCxnSpPr>
          <p:nvPr/>
        </p:nvCxnSpPr>
        <p:spPr>
          <a:xfrm>
            <a:off x="5029201" y="3657600"/>
            <a:ext cx="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5"/>
          </p:cNvCxnSpPr>
          <p:nvPr/>
        </p:nvCxnSpPr>
        <p:spPr>
          <a:xfrm flipH="1">
            <a:off x="4267200" y="4572000"/>
            <a:ext cx="76200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267200" y="3886200"/>
            <a:ext cx="0" cy="685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7" idx="6"/>
          </p:cNvCxnSpPr>
          <p:nvPr/>
        </p:nvCxnSpPr>
        <p:spPr>
          <a:xfrm>
            <a:off x="4038600" y="3657600"/>
            <a:ext cx="99060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One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assumes a perfect contact sensor</a:t>
            </a:r>
          </a:p>
          <a:p>
            <a:r>
              <a:rPr lang="en-CA" dirty="0" smtClean="0"/>
              <a:t>repeat:</a:t>
            </a:r>
          </a:p>
          <a:p>
            <a:pPr lvl="1"/>
            <a:r>
              <a:rPr lang="en-CA" dirty="0" smtClean="0"/>
              <a:t>head toward goal T</a:t>
            </a:r>
          </a:p>
          <a:p>
            <a:pPr lvl="1"/>
            <a:r>
              <a:rPr lang="en-CA" dirty="0" smtClean="0"/>
              <a:t>if goal is reached then stop</a:t>
            </a:r>
          </a:p>
          <a:p>
            <a:pPr lvl="1"/>
            <a:r>
              <a:rPr lang="en-CA" dirty="0" smtClean="0"/>
              <a:t>if an obstacle is reached then</a:t>
            </a:r>
          </a:p>
          <a:p>
            <a:pPr lvl="2"/>
            <a:r>
              <a:rPr lang="en-CA" dirty="0" smtClean="0"/>
              <a:t>remember the point of first contact H (the hit point)</a:t>
            </a:r>
          </a:p>
          <a:p>
            <a:pPr lvl="2"/>
            <a:r>
              <a:rPr lang="en-CA" dirty="0" smtClean="0"/>
              <a:t>follow the boundary of the obstacle until returning to H and remember the point L (the leave point) closest to T from which the robot can depart directly towards T</a:t>
            </a:r>
          </a:p>
          <a:p>
            <a:pPr lvl="3"/>
            <a:r>
              <a:rPr lang="en-CA" dirty="0" smtClean="0"/>
              <a:t>if no such point L exists then the goal is unreachable; stop</a:t>
            </a:r>
          </a:p>
          <a:p>
            <a:pPr lvl="2"/>
            <a:r>
              <a:rPr lang="en-CA" dirty="0" smtClean="0"/>
              <a:t>move to L using the shortest boundary following path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One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28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14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838200" y="5181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" y="4572000"/>
            <a:ext cx="620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start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0800" y="32766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5" name="Multiply 14"/>
          <p:cNvSpPr/>
          <p:nvPr/>
        </p:nvSpPr>
        <p:spPr>
          <a:xfrm>
            <a:off x="8305800" y="34290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153400" y="36576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050878" y="5076967"/>
            <a:ext cx="764274" cy="177421"/>
          </a:xfrm>
          <a:custGeom>
            <a:avLst/>
            <a:gdLst>
              <a:gd name="connsiteX0" fmla="*/ 0 w 7274256"/>
              <a:gd name="connsiteY0" fmla="*/ 1651379 h 2279176"/>
              <a:gd name="connsiteX1" fmla="*/ 764274 w 7274256"/>
              <a:gd name="connsiteY1" fmla="*/ 1473958 h 2279176"/>
              <a:gd name="connsiteX2" fmla="*/ 764274 w 7274256"/>
              <a:gd name="connsiteY2" fmla="*/ 2279176 h 2279176"/>
              <a:gd name="connsiteX3" fmla="*/ 2169994 w 7274256"/>
              <a:gd name="connsiteY3" fmla="*/ 2279176 h 2279176"/>
              <a:gd name="connsiteX4" fmla="*/ 3057098 w 7274256"/>
              <a:gd name="connsiteY4" fmla="*/ 1883391 h 2279176"/>
              <a:gd name="connsiteX5" fmla="*/ 3057098 w 7274256"/>
              <a:gd name="connsiteY5" fmla="*/ 2279176 h 2279176"/>
              <a:gd name="connsiteX6" fmla="*/ 4449170 w 7274256"/>
              <a:gd name="connsiteY6" fmla="*/ 2279176 h 2279176"/>
              <a:gd name="connsiteX7" fmla="*/ 5895832 w 7274256"/>
              <a:gd name="connsiteY7" fmla="*/ 1064525 h 2279176"/>
              <a:gd name="connsiteX8" fmla="*/ 6741994 w 7274256"/>
              <a:gd name="connsiteY8" fmla="*/ 1064525 h 2279176"/>
              <a:gd name="connsiteX9" fmla="*/ 7274256 w 7274256"/>
              <a:gd name="connsiteY9" fmla="*/ 0 h 2279176"/>
              <a:gd name="connsiteX0" fmla="*/ 0 w 6741994"/>
              <a:gd name="connsiteY0" fmla="*/ 586854 h 1214651"/>
              <a:gd name="connsiteX1" fmla="*/ 764274 w 6741994"/>
              <a:gd name="connsiteY1" fmla="*/ 409433 h 1214651"/>
              <a:gd name="connsiteX2" fmla="*/ 764274 w 6741994"/>
              <a:gd name="connsiteY2" fmla="*/ 1214651 h 1214651"/>
              <a:gd name="connsiteX3" fmla="*/ 2169994 w 6741994"/>
              <a:gd name="connsiteY3" fmla="*/ 1214651 h 1214651"/>
              <a:gd name="connsiteX4" fmla="*/ 3057098 w 6741994"/>
              <a:gd name="connsiteY4" fmla="*/ 818866 h 1214651"/>
              <a:gd name="connsiteX5" fmla="*/ 3057098 w 6741994"/>
              <a:gd name="connsiteY5" fmla="*/ 1214651 h 1214651"/>
              <a:gd name="connsiteX6" fmla="*/ 4449170 w 6741994"/>
              <a:gd name="connsiteY6" fmla="*/ 1214651 h 1214651"/>
              <a:gd name="connsiteX7" fmla="*/ 5895832 w 6741994"/>
              <a:gd name="connsiteY7" fmla="*/ 0 h 1214651"/>
              <a:gd name="connsiteX8" fmla="*/ 6741994 w 6741994"/>
              <a:gd name="connsiteY8" fmla="*/ 0 h 1214651"/>
              <a:gd name="connsiteX0" fmla="*/ 0 w 5895832"/>
              <a:gd name="connsiteY0" fmla="*/ 586854 h 1214651"/>
              <a:gd name="connsiteX1" fmla="*/ 764274 w 5895832"/>
              <a:gd name="connsiteY1" fmla="*/ 409433 h 1214651"/>
              <a:gd name="connsiteX2" fmla="*/ 764274 w 5895832"/>
              <a:gd name="connsiteY2" fmla="*/ 1214651 h 1214651"/>
              <a:gd name="connsiteX3" fmla="*/ 2169994 w 5895832"/>
              <a:gd name="connsiteY3" fmla="*/ 1214651 h 1214651"/>
              <a:gd name="connsiteX4" fmla="*/ 3057098 w 5895832"/>
              <a:gd name="connsiteY4" fmla="*/ 818866 h 1214651"/>
              <a:gd name="connsiteX5" fmla="*/ 3057098 w 5895832"/>
              <a:gd name="connsiteY5" fmla="*/ 1214651 h 1214651"/>
              <a:gd name="connsiteX6" fmla="*/ 4449170 w 5895832"/>
              <a:gd name="connsiteY6" fmla="*/ 1214651 h 1214651"/>
              <a:gd name="connsiteX7" fmla="*/ 5895832 w 5895832"/>
              <a:gd name="connsiteY7" fmla="*/ 0 h 1214651"/>
              <a:gd name="connsiteX0" fmla="*/ 0 w 4449170"/>
              <a:gd name="connsiteY0" fmla="*/ 177421 h 805218"/>
              <a:gd name="connsiteX1" fmla="*/ 764274 w 4449170"/>
              <a:gd name="connsiteY1" fmla="*/ 0 h 805218"/>
              <a:gd name="connsiteX2" fmla="*/ 764274 w 4449170"/>
              <a:gd name="connsiteY2" fmla="*/ 805218 h 805218"/>
              <a:gd name="connsiteX3" fmla="*/ 2169994 w 4449170"/>
              <a:gd name="connsiteY3" fmla="*/ 805218 h 805218"/>
              <a:gd name="connsiteX4" fmla="*/ 3057098 w 4449170"/>
              <a:gd name="connsiteY4" fmla="*/ 409433 h 805218"/>
              <a:gd name="connsiteX5" fmla="*/ 3057098 w 4449170"/>
              <a:gd name="connsiteY5" fmla="*/ 805218 h 805218"/>
              <a:gd name="connsiteX6" fmla="*/ 4449170 w 4449170"/>
              <a:gd name="connsiteY6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5" fmla="*/ 3057098 w 3057098"/>
              <a:gd name="connsiteY5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0" fmla="*/ 0 w 2169994"/>
              <a:gd name="connsiteY0" fmla="*/ 177421 h 805218"/>
              <a:gd name="connsiteX1" fmla="*/ 764274 w 2169994"/>
              <a:gd name="connsiteY1" fmla="*/ 0 h 805218"/>
              <a:gd name="connsiteX2" fmla="*/ 764274 w 2169994"/>
              <a:gd name="connsiteY2" fmla="*/ 805218 h 805218"/>
              <a:gd name="connsiteX3" fmla="*/ 2169994 w 2169994"/>
              <a:gd name="connsiteY3" fmla="*/ 805218 h 805218"/>
              <a:gd name="connsiteX0" fmla="*/ 0 w 764274"/>
              <a:gd name="connsiteY0" fmla="*/ 177421 h 805218"/>
              <a:gd name="connsiteX1" fmla="*/ 764274 w 764274"/>
              <a:gd name="connsiteY1" fmla="*/ 0 h 805218"/>
              <a:gd name="connsiteX2" fmla="*/ 764274 w 764274"/>
              <a:gd name="connsiteY2" fmla="*/ 805218 h 805218"/>
              <a:gd name="connsiteX0" fmla="*/ 0 w 764274"/>
              <a:gd name="connsiteY0" fmla="*/ 177421 h 177421"/>
              <a:gd name="connsiteX1" fmla="*/ 764274 w 764274"/>
              <a:gd name="connsiteY1" fmla="*/ 0 h 177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4274" h="177421">
                <a:moveTo>
                  <a:pt x="0" y="177421"/>
                </a:moveTo>
                <a:lnTo>
                  <a:pt x="764274" y="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One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28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14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838200" y="5181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" y="4572000"/>
            <a:ext cx="620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start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0800" y="32766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5" name="Multiply 14"/>
          <p:cNvSpPr/>
          <p:nvPr/>
        </p:nvSpPr>
        <p:spPr>
          <a:xfrm>
            <a:off x="8305800" y="34290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153400" y="36576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050878" y="4462462"/>
            <a:ext cx="2182859" cy="1438420"/>
          </a:xfrm>
          <a:custGeom>
            <a:avLst/>
            <a:gdLst>
              <a:gd name="connsiteX0" fmla="*/ 0 w 7274256"/>
              <a:gd name="connsiteY0" fmla="*/ 1651379 h 2279176"/>
              <a:gd name="connsiteX1" fmla="*/ 764274 w 7274256"/>
              <a:gd name="connsiteY1" fmla="*/ 1473958 h 2279176"/>
              <a:gd name="connsiteX2" fmla="*/ 764274 w 7274256"/>
              <a:gd name="connsiteY2" fmla="*/ 2279176 h 2279176"/>
              <a:gd name="connsiteX3" fmla="*/ 2169994 w 7274256"/>
              <a:gd name="connsiteY3" fmla="*/ 2279176 h 2279176"/>
              <a:gd name="connsiteX4" fmla="*/ 3057098 w 7274256"/>
              <a:gd name="connsiteY4" fmla="*/ 1883391 h 2279176"/>
              <a:gd name="connsiteX5" fmla="*/ 3057098 w 7274256"/>
              <a:gd name="connsiteY5" fmla="*/ 2279176 h 2279176"/>
              <a:gd name="connsiteX6" fmla="*/ 4449170 w 7274256"/>
              <a:gd name="connsiteY6" fmla="*/ 2279176 h 2279176"/>
              <a:gd name="connsiteX7" fmla="*/ 5895832 w 7274256"/>
              <a:gd name="connsiteY7" fmla="*/ 1064525 h 2279176"/>
              <a:gd name="connsiteX8" fmla="*/ 6741994 w 7274256"/>
              <a:gd name="connsiteY8" fmla="*/ 1064525 h 2279176"/>
              <a:gd name="connsiteX9" fmla="*/ 7274256 w 7274256"/>
              <a:gd name="connsiteY9" fmla="*/ 0 h 2279176"/>
              <a:gd name="connsiteX0" fmla="*/ 0 w 6741994"/>
              <a:gd name="connsiteY0" fmla="*/ 586854 h 1214651"/>
              <a:gd name="connsiteX1" fmla="*/ 764274 w 6741994"/>
              <a:gd name="connsiteY1" fmla="*/ 409433 h 1214651"/>
              <a:gd name="connsiteX2" fmla="*/ 764274 w 6741994"/>
              <a:gd name="connsiteY2" fmla="*/ 1214651 h 1214651"/>
              <a:gd name="connsiteX3" fmla="*/ 2169994 w 6741994"/>
              <a:gd name="connsiteY3" fmla="*/ 1214651 h 1214651"/>
              <a:gd name="connsiteX4" fmla="*/ 3057098 w 6741994"/>
              <a:gd name="connsiteY4" fmla="*/ 818866 h 1214651"/>
              <a:gd name="connsiteX5" fmla="*/ 3057098 w 6741994"/>
              <a:gd name="connsiteY5" fmla="*/ 1214651 h 1214651"/>
              <a:gd name="connsiteX6" fmla="*/ 4449170 w 6741994"/>
              <a:gd name="connsiteY6" fmla="*/ 1214651 h 1214651"/>
              <a:gd name="connsiteX7" fmla="*/ 5895832 w 6741994"/>
              <a:gd name="connsiteY7" fmla="*/ 0 h 1214651"/>
              <a:gd name="connsiteX8" fmla="*/ 6741994 w 6741994"/>
              <a:gd name="connsiteY8" fmla="*/ 0 h 1214651"/>
              <a:gd name="connsiteX0" fmla="*/ 0 w 5895832"/>
              <a:gd name="connsiteY0" fmla="*/ 586854 h 1214651"/>
              <a:gd name="connsiteX1" fmla="*/ 764274 w 5895832"/>
              <a:gd name="connsiteY1" fmla="*/ 409433 h 1214651"/>
              <a:gd name="connsiteX2" fmla="*/ 764274 w 5895832"/>
              <a:gd name="connsiteY2" fmla="*/ 1214651 h 1214651"/>
              <a:gd name="connsiteX3" fmla="*/ 2169994 w 5895832"/>
              <a:gd name="connsiteY3" fmla="*/ 1214651 h 1214651"/>
              <a:gd name="connsiteX4" fmla="*/ 3057098 w 5895832"/>
              <a:gd name="connsiteY4" fmla="*/ 818866 h 1214651"/>
              <a:gd name="connsiteX5" fmla="*/ 3057098 w 5895832"/>
              <a:gd name="connsiteY5" fmla="*/ 1214651 h 1214651"/>
              <a:gd name="connsiteX6" fmla="*/ 4449170 w 5895832"/>
              <a:gd name="connsiteY6" fmla="*/ 1214651 h 1214651"/>
              <a:gd name="connsiteX7" fmla="*/ 5895832 w 5895832"/>
              <a:gd name="connsiteY7" fmla="*/ 0 h 1214651"/>
              <a:gd name="connsiteX0" fmla="*/ 0 w 4449170"/>
              <a:gd name="connsiteY0" fmla="*/ 177421 h 805218"/>
              <a:gd name="connsiteX1" fmla="*/ 764274 w 4449170"/>
              <a:gd name="connsiteY1" fmla="*/ 0 h 805218"/>
              <a:gd name="connsiteX2" fmla="*/ 764274 w 4449170"/>
              <a:gd name="connsiteY2" fmla="*/ 805218 h 805218"/>
              <a:gd name="connsiteX3" fmla="*/ 2169994 w 4449170"/>
              <a:gd name="connsiteY3" fmla="*/ 805218 h 805218"/>
              <a:gd name="connsiteX4" fmla="*/ 3057098 w 4449170"/>
              <a:gd name="connsiteY4" fmla="*/ 409433 h 805218"/>
              <a:gd name="connsiteX5" fmla="*/ 3057098 w 4449170"/>
              <a:gd name="connsiteY5" fmla="*/ 805218 h 805218"/>
              <a:gd name="connsiteX6" fmla="*/ 4449170 w 4449170"/>
              <a:gd name="connsiteY6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5" fmla="*/ 3057098 w 3057098"/>
              <a:gd name="connsiteY5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0" fmla="*/ 0 w 2169994"/>
              <a:gd name="connsiteY0" fmla="*/ 177421 h 805218"/>
              <a:gd name="connsiteX1" fmla="*/ 764274 w 2169994"/>
              <a:gd name="connsiteY1" fmla="*/ 0 h 805218"/>
              <a:gd name="connsiteX2" fmla="*/ 764274 w 2169994"/>
              <a:gd name="connsiteY2" fmla="*/ 805218 h 805218"/>
              <a:gd name="connsiteX3" fmla="*/ 2169994 w 2169994"/>
              <a:gd name="connsiteY3" fmla="*/ 805218 h 805218"/>
              <a:gd name="connsiteX0" fmla="*/ 0 w 764274"/>
              <a:gd name="connsiteY0" fmla="*/ 177421 h 805218"/>
              <a:gd name="connsiteX1" fmla="*/ 764274 w 764274"/>
              <a:gd name="connsiteY1" fmla="*/ 0 h 805218"/>
              <a:gd name="connsiteX2" fmla="*/ 764274 w 764274"/>
              <a:gd name="connsiteY2" fmla="*/ 805218 h 805218"/>
              <a:gd name="connsiteX0" fmla="*/ 0 w 764274"/>
              <a:gd name="connsiteY0" fmla="*/ 177421 h 177421"/>
              <a:gd name="connsiteX1" fmla="*/ 764274 w 764274"/>
              <a:gd name="connsiteY1" fmla="*/ 0 h 177421"/>
              <a:gd name="connsiteX0" fmla="*/ 0 w 764274"/>
              <a:gd name="connsiteY0" fmla="*/ 177421 h 177421"/>
              <a:gd name="connsiteX1" fmla="*/ 535035 w 764274"/>
              <a:gd name="connsiteY1" fmla="*/ 47483 h 177421"/>
              <a:gd name="connsiteX2" fmla="*/ 764274 w 764274"/>
              <a:gd name="connsiteY2" fmla="*/ 0 h 177421"/>
              <a:gd name="connsiteX0" fmla="*/ 0 w 759511"/>
              <a:gd name="connsiteY0" fmla="*/ 129938 h 830807"/>
              <a:gd name="connsiteX1" fmla="*/ 535035 w 759511"/>
              <a:gd name="connsiteY1" fmla="*/ 0 h 830807"/>
              <a:gd name="connsiteX2" fmla="*/ 759511 w 759511"/>
              <a:gd name="connsiteY2" fmla="*/ 771667 h 830807"/>
              <a:gd name="connsiteX0" fmla="*/ 0 w 759511"/>
              <a:gd name="connsiteY0" fmla="*/ 182326 h 883195"/>
              <a:gd name="connsiteX1" fmla="*/ 744585 w 759511"/>
              <a:gd name="connsiteY1" fmla="*/ 0 h 883195"/>
              <a:gd name="connsiteX2" fmla="*/ 759511 w 759511"/>
              <a:gd name="connsiteY2" fmla="*/ 824055 h 883195"/>
              <a:gd name="connsiteX0" fmla="*/ 0 w 759511"/>
              <a:gd name="connsiteY0" fmla="*/ 182326 h 824055"/>
              <a:gd name="connsiteX1" fmla="*/ 744585 w 759511"/>
              <a:gd name="connsiteY1" fmla="*/ 0 h 824055"/>
              <a:gd name="connsiteX2" fmla="*/ 759511 w 759511"/>
              <a:gd name="connsiteY2" fmla="*/ 824055 h 824055"/>
              <a:gd name="connsiteX0" fmla="*/ 0 w 745223"/>
              <a:gd name="connsiteY0" fmla="*/ 182326 h 819293"/>
              <a:gd name="connsiteX1" fmla="*/ 744585 w 745223"/>
              <a:gd name="connsiteY1" fmla="*/ 0 h 819293"/>
              <a:gd name="connsiteX2" fmla="*/ 745223 w 745223"/>
              <a:gd name="connsiteY2" fmla="*/ 819293 h 819293"/>
              <a:gd name="connsiteX0" fmla="*/ 0 w 745223"/>
              <a:gd name="connsiteY0" fmla="*/ 182326 h 957405"/>
              <a:gd name="connsiteX1" fmla="*/ 744585 w 745223"/>
              <a:gd name="connsiteY1" fmla="*/ 0 h 957405"/>
              <a:gd name="connsiteX2" fmla="*/ 745223 w 745223"/>
              <a:gd name="connsiteY2" fmla="*/ 819293 h 957405"/>
              <a:gd name="connsiteX3" fmla="*/ 739823 w 745223"/>
              <a:gd name="connsiteY3" fmla="*/ 828675 h 957405"/>
              <a:gd name="connsiteX0" fmla="*/ 0 w 2155186"/>
              <a:gd name="connsiteY0" fmla="*/ 182326 h 966930"/>
              <a:gd name="connsiteX1" fmla="*/ 744585 w 2155186"/>
              <a:gd name="connsiteY1" fmla="*/ 0 h 966930"/>
              <a:gd name="connsiteX2" fmla="*/ 745223 w 2155186"/>
              <a:gd name="connsiteY2" fmla="*/ 819293 h 966930"/>
              <a:gd name="connsiteX3" fmla="*/ 2154286 w 2155186"/>
              <a:gd name="connsiteY3" fmla="*/ 828675 h 966930"/>
              <a:gd name="connsiteX4" fmla="*/ 739823 w 2155186"/>
              <a:gd name="connsiteY4" fmla="*/ 828675 h 966930"/>
              <a:gd name="connsiteX0" fmla="*/ 0 w 2413736"/>
              <a:gd name="connsiteY0" fmla="*/ 449026 h 1276374"/>
              <a:gd name="connsiteX1" fmla="*/ 744585 w 2413736"/>
              <a:gd name="connsiteY1" fmla="*/ 266700 h 1276374"/>
              <a:gd name="connsiteX2" fmla="*/ 745223 w 2413736"/>
              <a:gd name="connsiteY2" fmla="*/ 1085993 h 1276374"/>
              <a:gd name="connsiteX3" fmla="*/ 2154286 w 2413736"/>
              <a:gd name="connsiteY3" fmla="*/ 1095375 h 1276374"/>
              <a:gd name="connsiteX4" fmla="*/ 2301923 w 2413736"/>
              <a:gd name="connsiteY4" fmla="*/ 0 h 1276374"/>
              <a:gd name="connsiteX0" fmla="*/ 0 w 2413736"/>
              <a:gd name="connsiteY0" fmla="*/ 449026 h 1095375"/>
              <a:gd name="connsiteX1" fmla="*/ 744585 w 2413736"/>
              <a:gd name="connsiteY1" fmla="*/ 266700 h 1095375"/>
              <a:gd name="connsiteX2" fmla="*/ 745223 w 2413736"/>
              <a:gd name="connsiteY2" fmla="*/ 1085993 h 1095375"/>
              <a:gd name="connsiteX3" fmla="*/ 2154286 w 2413736"/>
              <a:gd name="connsiteY3" fmla="*/ 1095375 h 1095375"/>
              <a:gd name="connsiteX4" fmla="*/ 2301923 w 2413736"/>
              <a:gd name="connsiteY4" fmla="*/ 0 h 1095375"/>
              <a:gd name="connsiteX0" fmla="*/ 0 w 2413736"/>
              <a:gd name="connsiteY0" fmla="*/ 758588 h 1404937"/>
              <a:gd name="connsiteX1" fmla="*/ 744585 w 2413736"/>
              <a:gd name="connsiteY1" fmla="*/ 576262 h 1404937"/>
              <a:gd name="connsiteX2" fmla="*/ 745223 w 2413736"/>
              <a:gd name="connsiteY2" fmla="*/ 1395555 h 1404937"/>
              <a:gd name="connsiteX3" fmla="*/ 2154286 w 2413736"/>
              <a:gd name="connsiteY3" fmla="*/ 1404937 h 1404937"/>
              <a:gd name="connsiteX4" fmla="*/ 2178098 w 2413736"/>
              <a:gd name="connsiteY4" fmla="*/ 0 h 1404937"/>
              <a:gd name="connsiteX0" fmla="*/ 0 w 2413736"/>
              <a:gd name="connsiteY0" fmla="*/ 949088 h 1595437"/>
              <a:gd name="connsiteX1" fmla="*/ 744585 w 2413736"/>
              <a:gd name="connsiteY1" fmla="*/ 766762 h 1595437"/>
              <a:gd name="connsiteX2" fmla="*/ 745223 w 2413736"/>
              <a:gd name="connsiteY2" fmla="*/ 1586055 h 1595437"/>
              <a:gd name="connsiteX3" fmla="*/ 2154286 w 2413736"/>
              <a:gd name="connsiteY3" fmla="*/ 1595437 h 1595437"/>
              <a:gd name="connsiteX4" fmla="*/ 2159048 w 2413736"/>
              <a:gd name="connsiteY4" fmla="*/ 0 h 1595437"/>
              <a:gd name="connsiteX0" fmla="*/ 0 w 2394686"/>
              <a:gd name="connsiteY0" fmla="*/ 1057832 h 1704181"/>
              <a:gd name="connsiteX1" fmla="*/ 744585 w 2394686"/>
              <a:gd name="connsiteY1" fmla="*/ 875506 h 1704181"/>
              <a:gd name="connsiteX2" fmla="*/ 745223 w 2394686"/>
              <a:gd name="connsiteY2" fmla="*/ 1694799 h 1704181"/>
              <a:gd name="connsiteX3" fmla="*/ 2154286 w 2394686"/>
              <a:gd name="connsiteY3" fmla="*/ 1704181 h 1704181"/>
              <a:gd name="connsiteX4" fmla="*/ 2187622 w 2394686"/>
              <a:gd name="connsiteY4" fmla="*/ 265906 h 1704181"/>
              <a:gd name="connsiteX5" fmla="*/ 2159048 w 2394686"/>
              <a:gd name="connsiteY5" fmla="*/ 108744 h 1704181"/>
              <a:gd name="connsiteX0" fmla="*/ 0 w 2451941"/>
              <a:gd name="connsiteY0" fmla="*/ 1029257 h 1675606"/>
              <a:gd name="connsiteX1" fmla="*/ 744585 w 2451941"/>
              <a:gd name="connsiteY1" fmla="*/ 846931 h 1675606"/>
              <a:gd name="connsiteX2" fmla="*/ 745223 w 2451941"/>
              <a:gd name="connsiteY2" fmla="*/ 1666224 h 1675606"/>
              <a:gd name="connsiteX3" fmla="*/ 2154286 w 2451941"/>
              <a:gd name="connsiteY3" fmla="*/ 1675606 h 1675606"/>
              <a:gd name="connsiteX4" fmla="*/ 2187622 w 2451941"/>
              <a:gd name="connsiteY4" fmla="*/ 237331 h 1675606"/>
              <a:gd name="connsiteX5" fmla="*/ 568373 w 2451941"/>
              <a:gd name="connsiteY5" fmla="*/ 251619 h 1675606"/>
              <a:gd name="connsiteX0" fmla="*/ 0 w 2437653"/>
              <a:gd name="connsiteY0" fmla="*/ 1010207 h 1656556"/>
              <a:gd name="connsiteX1" fmla="*/ 744585 w 2437653"/>
              <a:gd name="connsiteY1" fmla="*/ 827881 h 1656556"/>
              <a:gd name="connsiteX2" fmla="*/ 745223 w 2437653"/>
              <a:gd name="connsiteY2" fmla="*/ 1647174 h 1656556"/>
              <a:gd name="connsiteX3" fmla="*/ 2154286 w 2437653"/>
              <a:gd name="connsiteY3" fmla="*/ 1656556 h 1656556"/>
              <a:gd name="connsiteX4" fmla="*/ 2173334 w 2437653"/>
              <a:gd name="connsiteY4" fmla="*/ 237331 h 1656556"/>
              <a:gd name="connsiteX5" fmla="*/ 568373 w 2437653"/>
              <a:gd name="connsiteY5" fmla="*/ 232569 h 1656556"/>
              <a:gd name="connsiteX0" fmla="*/ 0 w 2173334"/>
              <a:gd name="connsiteY0" fmla="*/ 1010207 h 1656556"/>
              <a:gd name="connsiteX1" fmla="*/ 744585 w 2173334"/>
              <a:gd name="connsiteY1" fmla="*/ 827881 h 1656556"/>
              <a:gd name="connsiteX2" fmla="*/ 745223 w 2173334"/>
              <a:gd name="connsiteY2" fmla="*/ 1647174 h 1656556"/>
              <a:gd name="connsiteX3" fmla="*/ 2154286 w 2173334"/>
              <a:gd name="connsiteY3" fmla="*/ 1656556 h 1656556"/>
              <a:gd name="connsiteX4" fmla="*/ 2173334 w 2173334"/>
              <a:gd name="connsiteY4" fmla="*/ 237331 h 1656556"/>
              <a:gd name="connsiteX5" fmla="*/ 568373 w 2173334"/>
              <a:gd name="connsiteY5" fmla="*/ 232569 h 1656556"/>
              <a:gd name="connsiteX0" fmla="*/ 0 w 2173334"/>
              <a:gd name="connsiteY0" fmla="*/ 1010207 h 1647174"/>
              <a:gd name="connsiteX1" fmla="*/ 744585 w 2173334"/>
              <a:gd name="connsiteY1" fmla="*/ 827881 h 1647174"/>
              <a:gd name="connsiteX2" fmla="*/ 745223 w 2173334"/>
              <a:gd name="connsiteY2" fmla="*/ 1647174 h 1647174"/>
              <a:gd name="connsiteX3" fmla="*/ 2163811 w 2173334"/>
              <a:gd name="connsiteY3" fmla="*/ 1647031 h 1647174"/>
              <a:gd name="connsiteX4" fmla="*/ 2173334 w 2173334"/>
              <a:gd name="connsiteY4" fmla="*/ 237331 h 1647174"/>
              <a:gd name="connsiteX5" fmla="*/ 568373 w 2173334"/>
              <a:gd name="connsiteY5" fmla="*/ 232569 h 1647174"/>
              <a:gd name="connsiteX0" fmla="*/ 0 w 2173334"/>
              <a:gd name="connsiteY0" fmla="*/ 777638 h 1414605"/>
              <a:gd name="connsiteX1" fmla="*/ 744585 w 2173334"/>
              <a:gd name="connsiteY1" fmla="*/ 595312 h 1414605"/>
              <a:gd name="connsiteX2" fmla="*/ 745223 w 2173334"/>
              <a:gd name="connsiteY2" fmla="*/ 1414605 h 1414605"/>
              <a:gd name="connsiteX3" fmla="*/ 2163811 w 2173334"/>
              <a:gd name="connsiteY3" fmla="*/ 1414462 h 1414605"/>
              <a:gd name="connsiteX4" fmla="*/ 2173334 w 2173334"/>
              <a:gd name="connsiteY4" fmla="*/ 4762 h 1414605"/>
              <a:gd name="connsiteX5" fmla="*/ 568373 w 2173334"/>
              <a:gd name="connsiteY5" fmla="*/ 0 h 1414605"/>
              <a:gd name="connsiteX0" fmla="*/ 0 w 2182859"/>
              <a:gd name="connsiteY0" fmla="*/ 791926 h 1428893"/>
              <a:gd name="connsiteX1" fmla="*/ 744585 w 2182859"/>
              <a:gd name="connsiteY1" fmla="*/ 609600 h 1428893"/>
              <a:gd name="connsiteX2" fmla="*/ 745223 w 2182859"/>
              <a:gd name="connsiteY2" fmla="*/ 1428893 h 1428893"/>
              <a:gd name="connsiteX3" fmla="*/ 2163811 w 2182859"/>
              <a:gd name="connsiteY3" fmla="*/ 1428750 h 1428893"/>
              <a:gd name="connsiteX4" fmla="*/ 2182859 w 2182859"/>
              <a:gd name="connsiteY4" fmla="*/ 0 h 1428893"/>
              <a:gd name="connsiteX5" fmla="*/ 568373 w 2182859"/>
              <a:gd name="connsiteY5" fmla="*/ 14288 h 1428893"/>
              <a:gd name="connsiteX0" fmla="*/ 0 w 2190798"/>
              <a:gd name="connsiteY0" fmla="*/ 791926 h 1438275"/>
              <a:gd name="connsiteX1" fmla="*/ 744585 w 2190798"/>
              <a:gd name="connsiteY1" fmla="*/ 609600 h 1438275"/>
              <a:gd name="connsiteX2" fmla="*/ 745223 w 2190798"/>
              <a:gd name="connsiteY2" fmla="*/ 1428893 h 1438275"/>
              <a:gd name="connsiteX3" fmla="*/ 2187624 w 2190798"/>
              <a:gd name="connsiteY3" fmla="*/ 1438275 h 1438275"/>
              <a:gd name="connsiteX4" fmla="*/ 2182859 w 2190798"/>
              <a:gd name="connsiteY4" fmla="*/ 0 h 1438275"/>
              <a:gd name="connsiteX5" fmla="*/ 568373 w 2190798"/>
              <a:gd name="connsiteY5" fmla="*/ 14288 h 1438275"/>
              <a:gd name="connsiteX0" fmla="*/ 0 w 2182859"/>
              <a:gd name="connsiteY0" fmla="*/ 791926 h 1438275"/>
              <a:gd name="connsiteX1" fmla="*/ 744585 w 2182859"/>
              <a:gd name="connsiteY1" fmla="*/ 609600 h 1438275"/>
              <a:gd name="connsiteX2" fmla="*/ 745223 w 2182859"/>
              <a:gd name="connsiteY2" fmla="*/ 1428893 h 1438275"/>
              <a:gd name="connsiteX3" fmla="*/ 2178099 w 2182859"/>
              <a:gd name="connsiteY3" fmla="*/ 1438275 h 1438275"/>
              <a:gd name="connsiteX4" fmla="*/ 2182859 w 2182859"/>
              <a:gd name="connsiteY4" fmla="*/ 0 h 1438275"/>
              <a:gd name="connsiteX5" fmla="*/ 568373 w 2182859"/>
              <a:gd name="connsiteY5" fmla="*/ 14288 h 1438275"/>
              <a:gd name="connsiteX0" fmla="*/ 0 w 2182859"/>
              <a:gd name="connsiteY0" fmla="*/ 791926 h 1443181"/>
              <a:gd name="connsiteX1" fmla="*/ 744585 w 2182859"/>
              <a:gd name="connsiteY1" fmla="*/ 609600 h 1443181"/>
              <a:gd name="connsiteX2" fmla="*/ 745223 w 2182859"/>
              <a:gd name="connsiteY2" fmla="*/ 1443181 h 1443181"/>
              <a:gd name="connsiteX3" fmla="*/ 2178099 w 2182859"/>
              <a:gd name="connsiteY3" fmla="*/ 1438275 h 1443181"/>
              <a:gd name="connsiteX4" fmla="*/ 2182859 w 2182859"/>
              <a:gd name="connsiteY4" fmla="*/ 0 h 1443181"/>
              <a:gd name="connsiteX5" fmla="*/ 568373 w 2182859"/>
              <a:gd name="connsiteY5" fmla="*/ 14288 h 1443181"/>
              <a:gd name="connsiteX0" fmla="*/ 0 w 2182859"/>
              <a:gd name="connsiteY0" fmla="*/ 791926 h 1438275"/>
              <a:gd name="connsiteX1" fmla="*/ 744585 w 2182859"/>
              <a:gd name="connsiteY1" fmla="*/ 609600 h 1438275"/>
              <a:gd name="connsiteX2" fmla="*/ 730935 w 2182859"/>
              <a:gd name="connsiteY2" fmla="*/ 1433656 h 1438275"/>
              <a:gd name="connsiteX3" fmla="*/ 2178099 w 2182859"/>
              <a:gd name="connsiteY3" fmla="*/ 1438275 h 1438275"/>
              <a:gd name="connsiteX4" fmla="*/ 2182859 w 2182859"/>
              <a:gd name="connsiteY4" fmla="*/ 0 h 1438275"/>
              <a:gd name="connsiteX5" fmla="*/ 568373 w 2182859"/>
              <a:gd name="connsiteY5" fmla="*/ 14288 h 1438275"/>
              <a:gd name="connsiteX0" fmla="*/ 0 w 2182859"/>
              <a:gd name="connsiteY0" fmla="*/ 791926 h 1481281"/>
              <a:gd name="connsiteX1" fmla="*/ 744585 w 2182859"/>
              <a:gd name="connsiteY1" fmla="*/ 609600 h 1481281"/>
              <a:gd name="connsiteX2" fmla="*/ 597585 w 2182859"/>
              <a:gd name="connsiteY2" fmla="*/ 1481281 h 1481281"/>
              <a:gd name="connsiteX3" fmla="*/ 2178099 w 2182859"/>
              <a:gd name="connsiteY3" fmla="*/ 1438275 h 1481281"/>
              <a:gd name="connsiteX4" fmla="*/ 2182859 w 2182859"/>
              <a:gd name="connsiteY4" fmla="*/ 0 h 1481281"/>
              <a:gd name="connsiteX5" fmla="*/ 568373 w 2182859"/>
              <a:gd name="connsiteY5" fmla="*/ 14288 h 1481281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568373 w 2182859"/>
              <a:gd name="connsiteY5" fmla="*/ 14288 h 1438418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568373 w 2182859"/>
              <a:gd name="connsiteY5" fmla="*/ 14288 h 1438418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568373 w 2182859"/>
              <a:gd name="connsiteY5" fmla="*/ 4763 h 1438418"/>
              <a:gd name="connsiteX0" fmla="*/ 0 w 2182859"/>
              <a:gd name="connsiteY0" fmla="*/ 801451 h 1447943"/>
              <a:gd name="connsiteX1" fmla="*/ 744585 w 2182859"/>
              <a:gd name="connsiteY1" fmla="*/ 619125 h 1447943"/>
              <a:gd name="connsiteX2" fmla="*/ 740460 w 2182859"/>
              <a:gd name="connsiteY2" fmla="*/ 1447943 h 1447943"/>
              <a:gd name="connsiteX3" fmla="*/ 2178099 w 2182859"/>
              <a:gd name="connsiteY3" fmla="*/ 1447800 h 1447943"/>
              <a:gd name="connsiteX4" fmla="*/ 2182859 w 2182859"/>
              <a:gd name="connsiteY4" fmla="*/ 9525 h 1447943"/>
              <a:gd name="connsiteX5" fmla="*/ 115936 w 2182859"/>
              <a:gd name="connsiteY5" fmla="*/ 0 h 1447943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6398 w 2182859"/>
              <a:gd name="connsiteY5" fmla="*/ 0 h 1438418"/>
              <a:gd name="connsiteX0" fmla="*/ 0 w 2182859"/>
              <a:gd name="connsiteY0" fmla="*/ 1020526 h 1667018"/>
              <a:gd name="connsiteX1" fmla="*/ 744585 w 2182859"/>
              <a:gd name="connsiteY1" fmla="*/ 838200 h 1667018"/>
              <a:gd name="connsiteX2" fmla="*/ 740460 w 2182859"/>
              <a:gd name="connsiteY2" fmla="*/ 1667018 h 1667018"/>
              <a:gd name="connsiteX3" fmla="*/ 2178099 w 2182859"/>
              <a:gd name="connsiteY3" fmla="*/ 1666875 h 1667018"/>
              <a:gd name="connsiteX4" fmla="*/ 2182859 w 2182859"/>
              <a:gd name="connsiteY4" fmla="*/ 228600 h 1667018"/>
              <a:gd name="connsiteX5" fmla="*/ 6398 w 2182859"/>
              <a:gd name="connsiteY5" fmla="*/ 228600 h 1667018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6398 w 2182859"/>
              <a:gd name="connsiteY5" fmla="*/ 0 h 1438418"/>
              <a:gd name="connsiteX0" fmla="*/ 0 w 2182859"/>
              <a:gd name="connsiteY0" fmla="*/ 796690 h 1443182"/>
              <a:gd name="connsiteX1" fmla="*/ 744585 w 2182859"/>
              <a:gd name="connsiteY1" fmla="*/ 614364 h 1443182"/>
              <a:gd name="connsiteX2" fmla="*/ 740460 w 2182859"/>
              <a:gd name="connsiteY2" fmla="*/ 1443182 h 1443182"/>
              <a:gd name="connsiteX3" fmla="*/ 2178099 w 2182859"/>
              <a:gd name="connsiteY3" fmla="*/ 1443039 h 1443182"/>
              <a:gd name="connsiteX4" fmla="*/ 2182859 w 2182859"/>
              <a:gd name="connsiteY4" fmla="*/ 4764 h 1443182"/>
              <a:gd name="connsiteX5" fmla="*/ 711247 w 2182859"/>
              <a:gd name="connsiteY5" fmla="*/ 0 h 1443182"/>
              <a:gd name="connsiteX6" fmla="*/ 6398 w 2182859"/>
              <a:gd name="connsiteY6" fmla="*/ 4764 h 1443182"/>
              <a:gd name="connsiteX0" fmla="*/ 0 w 2182859"/>
              <a:gd name="connsiteY0" fmla="*/ 796690 h 1443182"/>
              <a:gd name="connsiteX1" fmla="*/ 744585 w 2182859"/>
              <a:gd name="connsiteY1" fmla="*/ 614364 h 1443182"/>
              <a:gd name="connsiteX2" fmla="*/ 740460 w 2182859"/>
              <a:gd name="connsiteY2" fmla="*/ 1443182 h 1443182"/>
              <a:gd name="connsiteX3" fmla="*/ 2178099 w 2182859"/>
              <a:gd name="connsiteY3" fmla="*/ 1443039 h 1443182"/>
              <a:gd name="connsiteX4" fmla="*/ 2182859 w 2182859"/>
              <a:gd name="connsiteY4" fmla="*/ 4764 h 1443182"/>
              <a:gd name="connsiteX5" fmla="*/ 711247 w 2182859"/>
              <a:gd name="connsiteY5" fmla="*/ 0 h 1443182"/>
              <a:gd name="connsiteX6" fmla="*/ 739823 w 2182859"/>
              <a:gd name="connsiteY6" fmla="*/ 557214 h 1443182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82859" h="1438420">
                <a:moveTo>
                  <a:pt x="0" y="791928"/>
                </a:moveTo>
                <a:lnTo>
                  <a:pt x="744585" y="609602"/>
                </a:lnTo>
                <a:lnTo>
                  <a:pt x="740460" y="1438420"/>
                </a:lnTo>
                <a:lnTo>
                  <a:pt x="2178099" y="1438277"/>
                </a:lnTo>
                <a:cubicBezTo>
                  <a:pt x="2181273" y="968377"/>
                  <a:pt x="2179685" y="469902"/>
                  <a:pt x="2182859" y="2"/>
                </a:cubicBezTo>
                <a:lnTo>
                  <a:pt x="739822" y="0"/>
                </a:lnTo>
                <a:cubicBezTo>
                  <a:pt x="739822" y="184151"/>
                  <a:pt x="739823" y="368301"/>
                  <a:pt x="739823" y="552452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157537" y="437673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276600" y="4507468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L</a:t>
            </a:r>
            <a:endParaRPr lang="en-US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One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28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14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838200" y="5181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" y="4572000"/>
            <a:ext cx="620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start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0800" y="32766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5" name="Multiply 14"/>
          <p:cNvSpPr/>
          <p:nvPr/>
        </p:nvSpPr>
        <p:spPr>
          <a:xfrm>
            <a:off x="8305800" y="34290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153400" y="36576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050879" y="4405312"/>
            <a:ext cx="2187624" cy="1495569"/>
          </a:xfrm>
          <a:custGeom>
            <a:avLst/>
            <a:gdLst>
              <a:gd name="connsiteX0" fmla="*/ 0 w 7274256"/>
              <a:gd name="connsiteY0" fmla="*/ 1651379 h 2279176"/>
              <a:gd name="connsiteX1" fmla="*/ 764274 w 7274256"/>
              <a:gd name="connsiteY1" fmla="*/ 1473958 h 2279176"/>
              <a:gd name="connsiteX2" fmla="*/ 764274 w 7274256"/>
              <a:gd name="connsiteY2" fmla="*/ 2279176 h 2279176"/>
              <a:gd name="connsiteX3" fmla="*/ 2169994 w 7274256"/>
              <a:gd name="connsiteY3" fmla="*/ 2279176 h 2279176"/>
              <a:gd name="connsiteX4" fmla="*/ 3057098 w 7274256"/>
              <a:gd name="connsiteY4" fmla="*/ 1883391 h 2279176"/>
              <a:gd name="connsiteX5" fmla="*/ 3057098 w 7274256"/>
              <a:gd name="connsiteY5" fmla="*/ 2279176 h 2279176"/>
              <a:gd name="connsiteX6" fmla="*/ 4449170 w 7274256"/>
              <a:gd name="connsiteY6" fmla="*/ 2279176 h 2279176"/>
              <a:gd name="connsiteX7" fmla="*/ 5895832 w 7274256"/>
              <a:gd name="connsiteY7" fmla="*/ 1064525 h 2279176"/>
              <a:gd name="connsiteX8" fmla="*/ 6741994 w 7274256"/>
              <a:gd name="connsiteY8" fmla="*/ 1064525 h 2279176"/>
              <a:gd name="connsiteX9" fmla="*/ 7274256 w 7274256"/>
              <a:gd name="connsiteY9" fmla="*/ 0 h 2279176"/>
              <a:gd name="connsiteX0" fmla="*/ 0 w 6741994"/>
              <a:gd name="connsiteY0" fmla="*/ 586854 h 1214651"/>
              <a:gd name="connsiteX1" fmla="*/ 764274 w 6741994"/>
              <a:gd name="connsiteY1" fmla="*/ 409433 h 1214651"/>
              <a:gd name="connsiteX2" fmla="*/ 764274 w 6741994"/>
              <a:gd name="connsiteY2" fmla="*/ 1214651 h 1214651"/>
              <a:gd name="connsiteX3" fmla="*/ 2169994 w 6741994"/>
              <a:gd name="connsiteY3" fmla="*/ 1214651 h 1214651"/>
              <a:gd name="connsiteX4" fmla="*/ 3057098 w 6741994"/>
              <a:gd name="connsiteY4" fmla="*/ 818866 h 1214651"/>
              <a:gd name="connsiteX5" fmla="*/ 3057098 w 6741994"/>
              <a:gd name="connsiteY5" fmla="*/ 1214651 h 1214651"/>
              <a:gd name="connsiteX6" fmla="*/ 4449170 w 6741994"/>
              <a:gd name="connsiteY6" fmla="*/ 1214651 h 1214651"/>
              <a:gd name="connsiteX7" fmla="*/ 5895832 w 6741994"/>
              <a:gd name="connsiteY7" fmla="*/ 0 h 1214651"/>
              <a:gd name="connsiteX8" fmla="*/ 6741994 w 6741994"/>
              <a:gd name="connsiteY8" fmla="*/ 0 h 1214651"/>
              <a:gd name="connsiteX0" fmla="*/ 0 w 5895832"/>
              <a:gd name="connsiteY0" fmla="*/ 586854 h 1214651"/>
              <a:gd name="connsiteX1" fmla="*/ 764274 w 5895832"/>
              <a:gd name="connsiteY1" fmla="*/ 409433 h 1214651"/>
              <a:gd name="connsiteX2" fmla="*/ 764274 w 5895832"/>
              <a:gd name="connsiteY2" fmla="*/ 1214651 h 1214651"/>
              <a:gd name="connsiteX3" fmla="*/ 2169994 w 5895832"/>
              <a:gd name="connsiteY3" fmla="*/ 1214651 h 1214651"/>
              <a:gd name="connsiteX4" fmla="*/ 3057098 w 5895832"/>
              <a:gd name="connsiteY4" fmla="*/ 818866 h 1214651"/>
              <a:gd name="connsiteX5" fmla="*/ 3057098 w 5895832"/>
              <a:gd name="connsiteY5" fmla="*/ 1214651 h 1214651"/>
              <a:gd name="connsiteX6" fmla="*/ 4449170 w 5895832"/>
              <a:gd name="connsiteY6" fmla="*/ 1214651 h 1214651"/>
              <a:gd name="connsiteX7" fmla="*/ 5895832 w 5895832"/>
              <a:gd name="connsiteY7" fmla="*/ 0 h 1214651"/>
              <a:gd name="connsiteX0" fmla="*/ 0 w 4449170"/>
              <a:gd name="connsiteY0" fmla="*/ 177421 h 805218"/>
              <a:gd name="connsiteX1" fmla="*/ 764274 w 4449170"/>
              <a:gd name="connsiteY1" fmla="*/ 0 h 805218"/>
              <a:gd name="connsiteX2" fmla="*/ 764274 w 4449170"/>
              <a:gd name="connsiteY2" fmla="*/ 805218 h 805218"/>
              <a:gd name="connsiteX3" fmla="*/ 2169994 w 4449170"/>
              <a:gd name="connsiteY3" fmla="*/ 805218 h 805218"/>
              <a:gd name="connsiteX4" fmla="*/ 3057098 w 4449170"/>
              <a:gd name="connsiteY4" fmla="*/ 409433 h 805218"/>
              <a:gd name="connsiteX5" fmla="*/ 3057098 w 4449170"/>
              <a:gd name="connsiteY5" fmla="*/ 805218 h 805218"/>
              <a:gd name="connsiteX6" fmla="*/ 4449170 w 4449170"/>
              <a:gd name="connsiteY6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5" fmla="*/ 3057098 w 3057098"/>
              <a:gd name="connsiteY5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0" fmla="*/ 0 w 2169994"/>
              <a:gd name="connsiteY0" fmla="*/ 177421 h 805218"/>
              <a:gd name="connsiteX1" fmla="*/ 764274 w 2169994"/>
              <a:gd name="connsiteY1" fmla="*/ 0 h 805218"/>
              <a:gd name="connsiteX2" fmla="*/ 764274 w 2169994"/>
              <a:gd name="connsiteY2" fmla="*/ 805218 h 805218"/>
              <a:gd name="connsiteX3" fmla="*/ 2169994 w 2169994"/>
              <a:gd name="connsiteY3" fmla="*/ 805218 h 805218"/>
              <a:gd name="connsiteX0" fmla="*/ 0 w 764274"/>
              <a:gd name="connsiteY0" fmla="*/ 177421 h 805218"/>
              <a:gd name="connsiteX1" fmla="*/ 764274 w 764274"/>
              <a:gd name="connsiteY1" fmla="*/ 0 h 805218"/>
              <a:gd name="connsiteX2" fmla="*/ 764274 w 764274"/>
              <a:gd name="connsiteY2" fmla="*/ 805218 h 805218"/>
              <a:gd name="connsiteX0" fmla="*/ 0 w 764274"/>
              <a:gd name="connsiteY0" fmla="*/ 177421 h 177421"/>
              <a:gd name="connsiteX1" fmla="*/ 764274 w 764274"/>
              <a:gd name="connsiteY1" fmla="*/ 0 h 177421"/>
              <a:gd name="connsiteX0" fmla="*/ 0 w 764274"/>
              <a:gd name="connsiteY0" fmla="*/ 177421 h 177421"/>
              <a:gd name="connsiteX1" fmla="*/ 535035 w 764274"/>
              <a:gd name="connsiteY1" fmla="*/ 47483 h 177421"/>
              <a:gd name="connsiteX2" fmla="*/ 764274 w 764274"/>
              <a:gd name="connsiteY2" fmla="*/ 0 h 177421"/>
              <a:gd name="connsiteX0" fmla="*/ 0 w 759511"/>
              <a:gd name="connsiteY0" fmla="*/ 129938 h 830807"/>
              <a:gd name="connsiteX1" fmla="*/ 535035 w 759511"/>
              <a:gd name="connsiteY1" fmla="*/ 0 h 830807"/>
              <a:gd name="connsiteX2" fmla="*/ 759511 w 759511"/>
              <a:gd name="connsiteY2" fmla="*/ 771667 h 830807"/>
              <a:gd name="connsiteX0" fmla="*/ 0 w 759511"/>
              <a:gd name="connsiteY0" fmla="*/ 182326 h 883195"/>
              <a:gd name="connsiteX1" fmla="*/ 744585 w 759511"/>
              <a:gd name="connsiteY1" fmla="*/ 0 h 883195"/>
              <a:gd name="connsiteX2" fmla="*/ 759511 w 759511"/>
              <a:gd name="connsiteY2" fmla="*/ 824055 h 883195"/>
              <a:gd name="connsiteX0" fmla="*/ 0 w 759511"/>
              <a:gd name="connsiteY0" fmla="*/ 182326 h 824055"/>
              <a:gd name="connsiteX1" fmla="*/ 744585 w 759511"/>
              <a:gd name="connsiteY1" fmla="*/ 0 h 824055"/>
              <a:gd name="connsiteX2" fmla="*/ 759511 w 759511"/>
              <a:gd name="connsiteY2" fmla="*/ 824055 h 824055"/>
              <a:gd name="connsiteX0" fmla="*/ 0 w 745223"/>
              <a:gd name="connsiteY0" fmla="*/ 182326 h 819293"/>
              <a:gd name="connsiteX1" fmla="*/ 744585 w 745223"/>
              <a:gd name="connsiteY1" fmla="*/ 0 h 819293"/>
              <a:gd name="connsiteX2" fmla="*/ 745223 w 745223"/>
              <a:gd name="connsiteY2" fmla="*/ 819293 h 819293"/>
              <a:gd name="connsiteX0" fmla="*/ 0 w 745223"/>
              <a:gd name="connsiteY0" fmla="*/ 182326 h 957405"/>
              <a:gd name="connsiteX1" fmla="*/ 744585 w 745223"/>
              <a:gd name="connsiteY1" fmla="*/ 0 h 957405"/>
              <a:gd name="connsiteX2" fmla="*/ 745223 w 745223"/>
              <a:gd name="connsiteY2" fmla="*/ 819293 h 957405"/>
              <a:gd name="connsiteX3" fmla="*/ 739823 w 745223"/>
              <a:gd name="connsiteY3" fmla="*/ 828675 h 957405"/>
              <a:gd name="connsiteX0" fmla="*/ 0 w 2155186"/>
              <a:gd name="connsiteY0" fmla="*/ 182326 h 966930"/>
              <a:gd name="connsiteX1" fmla="*/ 744585 w 2155186"/>
              <a:gd name="connsiteY1" fmla="*/ 0 h 966930"/>
              <a:gd name="connsiteX2" fmla="*/ 745223 w 2155186"/>
              <a:gd name="connsiteY2" fmla="*/ 819293 h 966930"/>
              <a:gd name="connsiteX3" fmla="*/ 2154286 w 2155186"/>
              <a:gd name="connsiteY3" fmla="*/ 828675 h 966930"/>
              <a:gd name="connsiteX4" fmla="*/ 739823 w 2155186"/>
              <a:gd name="connsiteY4" fmla="*/ 828675 h 966930"/>
              <a:gd name="connsiteX0" fmla="*/ 0 w 2413736"/>
              <a:gd name="connsiteY0" fmla="*/ 449026 h 1276374"/>
              <a:gd name="connsiteX1" fmla="*/ 744585 w 2413736"/>
              <a:gd name="connsiteY1" fmla="*/ 266700 h 1276374"/>
              <a:gd name="connsiteX2" fmla="*/ 745223 w 2413736"/>
              <a:gd name="connsiteY2" fmla="*/ 1085993 h 1276374"/>
              <a:gd name="connsiteX3" fmla="*/ 2154286 w 2413736"/>
              <a:gd name="connsiteY3" fmla="*/ 1095375 h 1276374"/>
              <a:gd name="connsiteX4" fmla="*/ 2301923 w 2413736"/>
              <a:gd name="connsiteY4" fmla="*/ 0 h 1276374"/>
              <a:gd name="connsiteX0" fmla="*/ 0 w 2413736"/>
              <a:gd name="connsiteY0" fmla="*/ 449026 h 1095375"/>
              <a:gd name="connsiteX1" fmla="*/ 744585 w 2413736"/>
              <a:gd name="connsiteY1" fmla="*/ 266700 h 1095375"/>
              <a:gd name="connsiteX2" fmla="*/ 745223 w 2413736"/>
              <a:gd name="connsiteY2" fmla="*/ 1085993 h 1095375"/>
              <a:gd name="connsiteX3" fmla="*/ 2154286 w 2413736"/>
              <a:gd name="connsiteY3" fmla="*/ 1095375 h 1095375"/>
              <a:gd name="connsiteX4" fmla="*/ 2301923 w 2413736"/>
              <a:gd name="connsiteY4" fmla="*/ 0 h 1095375"/>
              <a:gd name="connsiteX0" fmla="*/ 0 w 2413736"/>
              <a:gd name="connsiteY0" fmla="*/ 758588 h 1404937"/>
              <a:gd name="connsiteX1" fmla="*/ 744585 w 2413736"/>
              <a:gd name="connsiteY1" fmla="*/ 576262 h 1404937"/>
              <a:gd name="connsiteX2" fmla="*/ 745223 w 2413736"/>
              <a:gd name="connsiteY2" fmla="*/ 1395555 h 1404937"/>
              <a:gd name="connsiteX3" fmla="*/ 2154286 w 2413736"/>
              <a:gd name="connsiteY3" fmla="*/ 1404937 h 1404937"/>
              <a:gd name="connsiteX4" fmla="*/ 2178098 w 2413736"/>
              <a:gd name="connsiteY4" fmla="*/ 0 h 1404937"/>
              <a:gd name="connsiteX0" fmla="*/ 0 w 2413736"/>
              <a:gd name="connsiteY0" fmla="*/ 949088 h 1595437"/>
              <a:gd name="connsiteX1" fmla="*/ 744585 w 2413736"/>
              <a:gd name="connsiteY1" fmla="*/ 766762 h 1595437"/>
              <a:gd name="connsiteX2" fmla="*/ 745223 w 2413736"/>
              <a:gd name="connsiteY2" fmla="*/ 1586055 h 1595437"/>
              <a:gd name="connsiteX3" fmla="*/ 2154286 w 2413736"/>
              <a:gd name="connsiteY3" fmla="*/ 1595437 h 1595437"/>
              <a:gd name="connsiteX4" fmla="*/ 2159048 w 2413736"/>
              <a:gd name="connsiteY4" fmla="*/ 0 h 1595437"/>
              <a:gd name="connsiteX0" fmla="*/ 0 w 2394686"/>
              <a:gd name="connsiteY0" fmla="*/ 1057832 h 1704181"/>
              <a:gd name="connsiteX1" fmla="*/ 744585 w 2394686"/>
              <a:gd name="connsiteY1" fmla="*/ 875506 h 1704181"/>
              <a:gd name="connsiteX2" fmla="*/ 745223 w 2394686"/>
              <a:gd name="connsiteY2" fmla="*/ 1694799 h 1704181"/>
              <a:gd name="connsiteX3" fmla="*/ 2154286 w 2394686"/>
              <a:gd name="connsiteY3" fmla="*/ 1704181 h 1704181"/>
              <a:gd name="connsiteX4" fmla="*/ 2187622 w 2394686"/>
              <a:gd name="connsiteY4" fmla="*/ 265906 h 1704181"/>
              <a:gd name="connsiteX5" fmla="*/ 2159048 w 2394686"/>
              <a:gd name="connsiteY5" fmla="*/ 108744 h 1704181"/>
              <a:gd name="connsiteX0" fmla="*/ 0 w 2451941"/>
              <a:gd name="connsiteY0" fmla="*/ 1029257 h 1675606"/>
              <a:gd name="connsiteX1" fmla="*/ 744585 w 2451941"/>
              <a:gd name="connsiteY1" fmla="*/ 846931 h 1675606"/>
              <a:gd name="connsiteX2" fmla="*/ 745223 w 2451941"/>
              <a:gd name="connsiteY2" fmla="*/ 1666224 h 1675606"/>
              <a:gd name="connsiteX3" fmla="*/ 2154286 w 2451941"/>
              <a:gd name="connsiteY3" fmla="*/ 1675606 h 1675606"/>
              <a:gd name="connsiteX4" fmla="*/ 2187622 w 2451941"/>
              <a:gd name="connsiteY4" fmla="*/ 237331 h 1675606"/>
              <a:gd name="connsiteX5" fmla="*/ 568373 w 2451941"/>
              <a:gd name="connsiteY5" fmla="*/ 251619 h 1675606"/>
              <a:gd name="connsiteX0" fmla="*/ 0 w 2437653"/>
              <a:gd name="connsiteY0" fmla="*/ 1010207 h 1656556"/>
              <a:gd name="connsiteX1" fmla="*/ 744585 w 2437653"/>
              <a:gd name="connsiteY1" fmla="*/ 827881 h 1656556"/>
              <a:gd name="connsiteX2" fmla="*/ 745223 w 2437653"/>
              <a:gd name="connsiteY2" fmla="*/ 1647174 h 1656556"/>
              <a:gd name="connsiteX3" fmla="*/ 2154286 w 2437653"/>
              <a:gd name="connsiteY3" fmla="*/ 1656556 h 1656556"/>
              <a:gd name="connsiteX4" fmla="*/ 2173334 w 2437653"/>
              <a:gd name="connsiteY4" fmla="*/ 237331 h 1656556"/>
              <a:gd name="connsiteX5" fmla="*/ 568373 w 2437653"/>
              <a:gd name="connsiteY5" fmla="*/ 232569 h 1656556"/>
              <a:gd name="connsiteX0" fmla="*/ 0 w 2173334"/>
              <a:gd name="connsiteY0" fmla="*/ 1010207 h 1656556"/>
              <a:gd name="connsiteX1" fmla="*/ 744585 w 2173334"/>
              <a:gd name="connsiteY1" fmla="*/ 827881 h 1656556"/>
              <a:gd name="connsiteX2" fmla="*/ 745223 w 2173334"/>
              <a:gd name="connsiteY2" fmla="*/ 1647174 h 1656556"/>
              <a:gd name="connsiteX3" fmla="*/ 2154286 w 2173334"/>
              <a:gd name="connsiteY3" fmla="*/ 1656556 h 1656556"/>
              <a:gd name="connsiteX4" fmla="*/ 2173334 w 2173334"/>
              <a:gd name="connsiteY4" fmla="*/ 237331 h 1656556"/>
              <a:gd name="connsiteX5" fmla="*/ 568373 w 2173334"/>
              <a:gd name="connsiteY5" fmla="*/ 232569 h 1656556"/>
              <a:gd name="connsiteX0" fmla="*/ 0 w 2173334"/>
              <a:gd name="connsiteY0" fmla="*/ 1010207 h 1647174"/>
              <a:gd name="connsiteX1" fmla="*/ 744585 w 2173334"/>
              <a:gd name="connsiteY1" fmla="*/ 827881 h 1647174"/>
              <a:gd name="connsiteX2" fmla="*/ 745223 w 2173334"/>
              <a:gd name="connsiteY2" fmla="*/ 1647174 h 1647174"/>
              <a:gd name="connsiteX3" fmla="*/ 2163811 w 2173334"/>
              <a:gd name="connsiteY3" fmla="*/ 1647031 h 1647174"/>
              <a:gd name="connsiteX4" fmla="*/ 2173334 w 2173334"/>
              <a:gd name="connsiteY4" fmla="*/ 237331 h 1647174"/>
              <a:gd name="connsiteX5" fmla="*/ 568373 w 2173334"/>
              <a:gd name="connsiteY5" fmla="*/ 232569 h 1647174"/>
              <a:gd name="connsiteX0" fmla="*/ 0 w 2173334"/>
              <a:gd name="connsiteY0" fmla="*/ 777638 h 1414605"/>
              <a:gd name="connsiteX1" fmla="*/ 744585 w 2173334"/>
              <a:gd name="connsiteY1" fmla="*/ 595312 h 1414605"/>
              <a:gd name="connsiteX2" fmla="*/ 745223 w 2173334"/>
              <a:gd name="connsiteY2" fmla="*/ 1414605 h 1414605"/>
              <a:gd name="connsiteX3" fmla="*/ 2163811 w 2173334"/>
              <a:gd name="connsiteY3" fmla="*/ 1414462 h 1414605"/>
              <a:gd name="connsiteX4" fmla="*/ 2173334 w 2173334"/>
              <a:gd name="connsiteY4" fmla="*/ 4762 h 1414605"/>
              <a:gd name="connsiteX5" fmla="*/ 568373 w 2173334"/>
              <a:gd name="connsiteY5" fmla="*/ 0 h 1414605"/>
              <a:gd name="connsiteX0" fmla="*/ 0 w 2182859"/>
              <a:gd name="connsiteY0" fmla="*/ 791926 h 1428893"/>
              <a:gd name="connsiteX1" fmla="*/ 744585 w 2182859"/>
              <a:gd name="connsiteY1" fmla="*/ 609600 h 1428893"/>
              <a:gd name="connsiteX2" fmla="*/ 745223 w 2182859"/>
              <a:gd name="connsiteY2" fmla="*/ 1428893 h 1428893"/>
              <a:gd name="connsiteX3" fmla="*/ 2163811 w 2182859"/>
              <a:gd name="connsiteY3" fmla="*/ 1428750 h 1428893"/>
              <a:gd name="connsiteX4" fmla="*/ 2182859 w 2182859"/>
              <a:gd name="connsiteY4" fmla="*/ 0 h 1428893"/>
              <a:gd name="connsiteX5" fmla="*/ 568373 w 2182859"/>
              <a:gd name="connsiteY5" fmla="*/ 14288 h 1428893"/>
              <a:gd name="connsiteX0" fmla="*/ 0 w 2190798"/>
              <a:gd name="connsiteY0" fmla="*/ 791926 h 1438275"/>
              <a:gd name="connsiteX1" fmla="*/ 744585 w 2190798"/>
              <a:gd name="connsiteY1" fmla="*/ 609600 h 1438275"/>
              <a:gd name="connsiteX2" fmla="*/ 745223 w 2190798"/>
              <a:gd name="connsiteY2" fmla="*/ 1428893 h 1438275"/>
              <a:gd name="connsiteX3" fmla="*/ 2187624 w 2190798"/>
              <a:gd name="connsiteY3" fmla="*/ 1438275 h 1438275"/>
              <a:gd name="connsiteX4" fmla="*/ 2182859 w 2190798"/>
              <a:gd name="connsiteY4" fmla="*/ 0 h 1438275"/>
              <a:gd name="connsiteX5" fmla="*/ 568373 w 2190798"/>
              <a:gd name="connsiteY5" fmla="*/ 14288 h 1438275"/>
              <a:gd name="connsiteX0" fmla="*/ 0 w 2182859"/>
              <a:gd name="connsiteY0" fmla="*/ 791926 h 1438275"/>
              <a:gd name="connsiteX1" fmla="*/ 744585 w 2182859"/>
              <a:gd name="connsiteY1" fmla="*/ 609600 h 1438275"/>
              <a:gd name="connsiteX2" fmla="*/ 745223 w 2182859"/>
              <a:gd name="connsiteY2" fmla="*/ 1428893 h 1438275"/>
              <a:gd name="connsiteX3" fmla="*/ 2178099 w 2182859"/>
              <a:gd name="connsiteY3" fmla="*/ 1438275 h 1438275"/>
              <a:gd name="connsiteX4" fmla="*/ 2182859 w 2182859"/>
              <a:gd name="connsiteY4" fmla="*/ 0 h 1438275"/>
              <a:gd name="connsiteX5" fmla="*/ 568373 w 2182859"/>
              <a:gd name="connsiteY5" fmla="*/ 14288 h 1438275"/>
              <a:gd name="connsiteX0" fmla="*/ 0 w 2182859"/>
              <a:gd name="connsiteY0" fmla="*/ 791926 h 1443181"/>
              <a:gd name="connsiteX1" fmla="*/ 744585 w 2182859"/>
              <a:gd name="connsiteY1" fmla="*/ 609600 h 1443181"/>
              <a:gd name="connsiteX2" fmla="*/ 745223 w 2182859"/>
              <a:gd name="connsiteY2" fmla="*/ 1443181 h 1443181"/>
              <a:gd name="connsiteX3" fmla="*/ 2178099 w 2182859"/>
              <a:gd name="connsiteY3" fmla="*/ 1438275 h 1443181"/>
              <a:gd name="connsiteX4" fmla="*/ 2182859 w 2182859"/>
              <a:gd name="connsiteY4" fmla="*/ 0 h 1443181"/>
              <a:gd name="connsiteX5" fmla="*/ 568373 w 2182859"/>
              <a:gd name="connsiteY5" fmla="*/ 14288 h 1443181"/>
              <a:gd name="connsiteX0" fmla="*/ 0 w 2182859"/>
              <a:gd name="connsiteY0" fmla="*/ 791926 h 1438275"/>
              <a:gd name="connsiteX1" fmla="*/ 744585 w 2182859"/>
              <a:gd name="connsiteY1" fmla="*/ 609600 h 1438275"/>
              <a:gd name="connsiteX2" fmla="*/ 730935 w 2182859"/>
              <a:gd name="connsiteY2" fmla="*/ 1433656 h 1438275"/>
              <a:gd name="connsiteX3" fmla="*/ 2178099 w 2182859"/>
              <a:gd name="connsiteY3" fmla="*/ 1438275 h 1438275"/>
              <a:gd name="connsiteX4" fmla="*/ 2182859 w 2182859"/>
              <a:gd name="connsiteY4" fmla="*/ 0 h 1438275"/>
              <a:gd name="connsiteX5" fmla="*/ 568373 w 2182859"/>
              <a:gd name="connsiteY5" fmla="*/ 14288 h 1438275"/>
              <a:gd name="connsiteX0" fmla="*/ 0 w 2182859"/>
              <a:gd name="connsiteY0" fmla="*/ 791926 h 1481281"/>
              <a:gd name="connsiteX1" fmla="*/ 744585 w 2182859"/>
              <a:gd name="connsiteY1" fmla="*/ 609600 h 1481281"/>
              <a:gd name="connsiteX2" fmla="*/ 597585 w 2182859"/>
              <a:gd name="connsiteY2" fmla="*/ 1481281 h 1481281"/>
              <a:gd name="connsiteX3" fmla="*/ 2178099 w 2182859"/>
              <a:gd name="connsiteY3" fmla="*/ 1438275 h 1481281"/>
              <a:gd name="connsiteX4" fmla="*/ 2182859 w 2182859"/>
              <a:gd name="connsiteY4" fmla="*/ 0 h 1481281"/>
              <a:gd name="connsiteX5" fmla="*/ 568373 w 2182859"/>
              <a:gd name="connsiteY5" fmla="*/ 14288 h 1481281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568373 w 2182859"/>
              <a:gd name="connsiteY5" fmla="*/ 14288 h 1438418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568373 w 2182859"/>
              <a:gd name="connsiteY5" fmla="*/ 14288 h 1438418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568373 w 2182859"/>
              <a:gd name="connsiteY5" fmla="*/ 4763 h 1438418"/>
              <a:gd name="connsiteX0" fmla="*/ 0 w 2182859"/>
              <a:gd name="connsiteY0" fmla="*/ 801451 h 1447943"/>
              <a:gd name="connsiteX1" fmla="*/ 744585 w 2182859"/>
              <a:gd name="connsiteY1" fmla="*/ 619125 h 1447943"/>
              <a:gd name="connsiteX2" fmla="*/ 740460 w 2182859"/>
              <a:gd name="connsiteY2" fmla="*/ 1447943 h 1447943"/>
              <a:gd name="connsiteX3" fmla="*/ 2178099 w 2182859"/>
              <a:gd name="connsiteY3" fmla="*/ 1447800 h 1447943"/>
              <a:gd name="connsiteX4" fmla="*/ 2182859 w 2182859"/>
              <a:gd name="connsiteY4" fmla="*/ 9525 h 1447943"/>
              <a:gd name="connsiteX5" fmla="*/ 115936 w 2182859"/>
              <a:gd name="connsiteY5" fmla="*/ 0 h 1447943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6398 w 2182859"/>
              <a:gd name="connsiteY5" fmla="*/ 0 h 1438418"/>
              <a:gd name="connsiteX0" fmla="*/ 0 w 2182859"/>
              <a:gd name="connsiteY0" fmla="*/ 1020526 h 1667018"/>
              <a:gd name="connsiteX1" fmla="*/ 744585 w 2182859"/>
              <a:gd name="connsiteY1" fmla="*/ 838200 h 1667018"/>
              <a:gd name="connsiteX2" fmla="*/ 740460 w 2182859"/>
              <a:gd name="connsiteY2" fmla="*/ 1667018 h 1667018"/>
              <a:gd name="connsiteX3" fmla="*/ 2178099 w 2182859"/>
              <a:gd name="connsiteY3" fmla="*/ 1666875 h 1667018"/>
              <a:gd name="connsiteX4" fmla="*/ 2182859 w 2182859"/>
              <a:gd name="connsiteY4" fmla="*/ 228600 h 1667018"/>
              <a:gd name="connsiteX5" fmla="*/ 6398 w 2182859"/>
              <a:gd name="connsiteY5" fmla="*/ 228600 h 1667018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6398 w 2182859"/>
              <a:gd name="connsiteY5" fmla="*/ 0 h 1438418"/>
              <a:gd name="connsiteX0" fmla="*/ 0 w 2182859"/>
              <a:gd name="connsiteY0" fmla="*/ 796690 h 1443182"/>
              <a:gd name="connsiteX1" fmla="*/ 744585 w 2182859"/>
              <a:gd name="connsiteY1" fmla="*/ 614364 h 1443182"/>
              <a:gd name="connsiteX2" fmla="*/ 740460 w 2182859"/>
              <a:gd name="connsiteY2" fmla="*/ 1443182 h 1443182"/>
              <a:gd name="connsiteX3" fmla="*/ 2178099 w 2182859"/>
              <a:gd name="connsiteY3" fmla="*/ 1443039 h 1443182"/>
              <a:gd name="connsiteX4" fmla="*/ 2182859 w 2182859"/>
              <a:gd name="connsiteY4" fmla="*/ 4764 h 1443182"/>
              <a:gd name="connsiteX5" fmla="*/ 711247 w 2182859"/>
              <a:gd name="connsiteY5" fmla="*/ 0 h 1443182"/>
              <a:gd name="connsiteX6" fmla="*/ 6398 w 2182859"/>
              <a:gd name="connsiteY6" fmla="*/ 4764 h 1443182"/>
              <a:gd name="connsiteX0" fmla="*/ 0 w 2182859"/>
              <a:gd name="connsiteY0" fmla="*/ 796690 h 1443182"/>
              <a:gd name="connsiteX1" fmla="*/ 744585 w 2182859"/>
              <a:gd name="connsiteY1" fmla="*/ 614364 h 1443182"/>
              <a:gd name="connsiteX2" fmla="*/ 740460 w 2182859"/>
              <a:gd name="connsiteY2" fmla="*/ 1443182 h 1443182"/>
              <a:gd name="connsiteX3" fmla="*/ 2178099 w 2182859"/>
              <a:gd name="connsiteY3" fmla="*/ 1443039 h 1443182"/>
              <a:gd name="connsiteX4" fmla="*/ 2182859 w 2182859"/>
              <a:gd name="connsiteY4" fmla="*/ 4764 h 1443182"/>
              <a:gd name="connsiteX5" fmla="*/ 711247 w 2182859"/>
              <a:gd name="connsiteY5" fmla="*/ 0 h 1443182"/>
              <a:gd name="connsiteX6" fmla="*/ 739823 w 2182859"/>
              <a:gd name="connsiteY6" fmla="*/ 557214 h 1443182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7" fmla="*/ 735060 w 2182859"/>
              <a:gd name="connsiteY7" fmla="*/ 552451 h 1438420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7" fmla="*/ 320722 w 2182859"/>
              <a:gd name="connsiteY7" fmla="*/ 338138 h 1438420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7" fmla="*/ 549322 w 2182859"/>
              <a:gd name="connsiteY7" fmla="*/ 185738 h 1438420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7" fmla="*/ 377872 w 2182859"/>
              <a:gd name="connsiteY7" fmla="*/ 176213 h 1438420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7" fmla="*/ 377872 w 2182859"/>
              <a:gd name="connsiteY7" fmla="*/ 176213 h 1438420"/>
              <a:gd name="connsiteX0" fmla="*/ 0 w 2182859"/>
              <a:gd name="connsiteY0" fmla="*/ 891940 h 1538432"/>
              <a:gd name="connsiteX1" fmla="*/ 744585 w 2182859"/>
              <a:gd name="connsiteY1" fmla="*/ 709614 h 1538432"/>
              <a:gd name="connsiteX2" fmla="*/ 740460 w 2182859"/>
              <a:gd name="connsiteY2" fmla="*/ 1538432 h 1538432"/>
              <a:gd name="connsiteX3" fmla="*/ 2178099 w 2182859"/>
              <a:gd name="connsiteY3" fmla="*/ 1538289 h 1538432"/>
              <a:gd name="connsiteX4" fmla="*/ 2182859 w 2182859"/>
              <a:gd name="connsiteY4" fmla="*/ 100014 h 1538432"/>
              <a:gd name="connsiteX5" fmla="*/ 739822 w 2182859"/>
              <a:gd name="connsiteY5" fmla="*/ 100012 h 1538432"/>
              <a:gd name="connsiteX6" fmla="*/ 739823 w 2182859"/>
              <a:gd name="connsiteY6" fmla="*/ 652464 h 1538432"/>
              <a:gd name="connsiteX7" fmla="*/ 230235 w 2182859"/>
              <a:gd name="connsiteY7" fmla="*/ 0 h 1538432"/>
              <a:gd name="connsiteX0" fmla="*/ 0 w 2182859"/>
              <a:gd name="connsiteY0" fmla="*/ 891940 h 1538432"/>
              <a:gd name="connsiteX1" fmla="*/ 744585 w 2182859"/>
              <a:gd name="connsiteY1" fmla="*/ 709614 h 1538432"/>
              <a:gd name="connsiteX2" fmla="*/ 740460 w 2182859"/>
              <a:gd name="connsiteY2" fmla="*/ 1538432 h 1538432"/>
              <a:gd name="connsiteX3" fmla="*/ 2178099 w 2182859"/>
              <a:gd name="connsiteY3" fmla="*/ 1538289 h 1538432"/>
              <a:gd name="connsiteX4" fmla="*/ 2182859 w 2182859"/>
              <a:gd name="connsiteY4" fmla="*/ 100014 h 1538432"/>
              <a:gd name="connsiteX5" fmla="*/ 739822 w 2182859"/>
              <a:gd name="connsiteY5" fmla="*/ 100012 h 1538432"/>
              <a:gd name="connsiteX6" fmla="*/ 739823 w 2182859"/>
              <a:gd name="connsiteY6" fmla="*/ 652464 h 1538432"/>
              <a:gd name="connsiteX7" fmla="*/ 349297 w 2182859"/>
              <a:gd name="connsiteY7" fmla="*/ 157163 h 1538432"/>
              <a:gd name="connsiteX8" fmla="*/ 230235 w 2182859"/>
              <a:gd name="connsiteY8" fmla="*/ 0 h 1538432"/>
              <a:gd name="connsiteX0" fmla="*/ 0 w 2182859"/>
              <a:gd name="connsiteY0" fmla="*/ 891940 h 1538432"/>
              <a:gd name="connsiteX1" fmla="*/ 744585 w 2182859"/>
              <a:gd name="connsiteY1" fmla="*/ 709614 h 1538432"/>
              <a:gd name="connsiteX2" fmla="*/ 740460 w 2182859"/>
              <a:gd name="connsiteY2" fmla="*/ 1538432 h 1538432"/>
              <a:gd name="connsiteX3" fmla="*/ 2178099 w 2182859"/>
              <a:gd name="connsiteY3" fmla="*/ 1538289 h 1538432"/>
              <a:gd name="connsiteX4" fmla="*/ 2182859 w 2182859"/>
              <a:gd name="connsiteY4" fmla="*/ 100014 h 1538432"/>
              <a:gd name="connsiteX5" fmla="*/ 739822 w 2182859"/>
              <a:gd name="connsiteY5" fmla="*/ 100012 h 1538432"/>
              <a:gd name="connsiteX6" fmla="*/ 739823 w 2182859"/>
              <a:gd name="connsiteY6" fmla="*/ 652464 h 1538432"/>
              <a:gd name="connsiteX7" fmla="*/ 682672 w 2182859"/>
              <a:gd name="connsiteY7" fmla="*/ 647700 h 1538432"/>
              <a:gd name="connsiteX8" fmla="*/ 230235 w 2182859"/>
              <a:gd name="connsiteY8" fmla="*/ 0 h 1538432"/>
              <a:gd name="connsiteX0" fmla="*/ 0 w 2182859"/>
              <a:gd name="connsiteY0" fmla="*/ 1015765 h 1662257"/>
              <a:gd name="connsiteX1" fmla="*/ 744585 w 2182859"/>
              <a:gd name="connsiteY1" fmla="*/ 833439 h 1662257"/>
              <a:gd name="connsiteX2" fmla="*/ 740460 w 2182859"/>
              <a:gd name="connsiteY2" fmla="*/ 1662257 h 1662257"/>
              <a:gd name="connsiteX3" fmla="*/ 2178099 w 2182859"/>
              <a:gd name="connsiteY3" fmla="*/ 1662114 h 1662257"/>
              <a:gd name="connsiteX4" fmla="*/ 2182859 w 2182859"/>
              <a:gd name="connsiteY4" fmla="*/ 223839 h 1662257"/>
              <a:gd name="connsiteX5" fmla="*/ 739822 w 2182859"/>
              <a:gd name="connsiteY5" fmla="*/ 223837 h 1662257"/>
              <a:gd name="connsiteX6" fmla="*/ 739823 w 2182859"/>
              <a:gd name="connsiteY6" fmla="*/ 776289 h 1662257"/>
              <a:gd name="connsiteX7" fmla="*/ 682672 w 2182859"/>
              <a:gd name="connsiteY7" fmla="*/ 771525 h 1662257"/>
              <a:gd name="connsiteX8" fmla="*/ 677910 w 2182859"/>
              <a:gd name="connsiteY8" fmla="*/ 0 h 1662257"/>
              <a:gd name="connsiteX0" fmla="*/ 0 w 2182859"/>
              <a:gd name="connsiteY0" fmla="*/ 1015765 h 1662257"/>
              <a:gd name="connsiteX1" fmla="*/ 744585 w 2182859"/>
              <a:gd name="connsiteY1" fmla="*/ 833439 h 1662257"/>
              <a:gd name="connsiteX2" fmla="*/ 740460 w 2182859"/>
              <a:gd name="connsiteY2" fmla="*/ 1662257 h 1662257"/>
              <a:gd name="connsiteX3" fmla="*/ 2178099 w 2182859"/>
              <a:gd name="connsiteY3" fmla="*/ 1662114 h 1662257"/>
              <a:gd name="connsiteX4" fmla="*/ 2182859 w 2182859"/>
              <a:gd name="connsiteY4" fmla="*/ 223839 h 1662257"/>
              <a:gd name="connsiteX5" fmla="*/ 739822 w 2182859"/>
              <a:gd name="connsiteY5" fmla="*/ 223837 h 1662257"/>
              <a:gd name="connsiteX6" fmla="*/ 739823 w 2182859"/>
              <a:gd name="connsiteY6" fmla="*/ 776289 h 1662257"/>
              <a:gd name="connsiteX7" fmla="*/ 682672 w 2182859"/>
              <a:gd name="connsiteY7" fmla="*/ 771525 h 1662257"/>
              <a:gd name="connsiteX8" fmla="*/ 677910 w 2182859"/>
              <a:gd name="connsiteY8" fmla="*/ 152401 h 1662257"/>
              <a:gd name="connsiteX9" fmla="*/ 677910 w 2182859"/>
              <a:gd name="connsiteY9" fmla="*/ 0 h 1662257"/>
              <a:gd name="connsiteX0" fmla="*/ 0 w 2182859"/>
              <a:gd name="connsiteY0" fmla="*/ 967345 h 1613837"/>
              <a:gd name="connsiteX1" fmla="*/ 744585 w 2182859"/>
              <a:gd name="connsiteY1" fmla="*/ 785019 h 1613837"/>
              <a:gd name="connsiteX2" fmla="*/ 740460 w 2182859"/>
              <a:gd name="connsiteY2" fmla="*/ 1613837 h 1613837"/>
              <a:gd name="connsiteX3" fmla="*/ 2178099 w 2182859"/>
              <a:gd name="connsiteY3" fmla="*/ 1613694 h 1613837"/>
              <a:gd name="connsiteX4" fmla="*/ 2182859 w 2182859"/>
              <a:gd name="connsiteY4" fmla="*/ 175419 h 1613837"/>
              <a:gd name="connsiteX5" fmla="*/ 739822 w 2182859"/>
              <a:gd name="connsiteY5" fmla="*/ 175417 h 1613837"/>
              <a:gd name="connsiteX6" fmla="*/ 739823 w 2182859"/>
              <a:gd name="connsiteY6" fmla="*/ 727869 h 1613837"/>
              <a:gd name="connsiteX7" fmla="*/ 682672 w 2182859"/>
              <a:gd name="connsiteY7" fmla="*/ 723105 h 1613837"/>
              <a:gd name="connsiteX8" fmla="*/ 677910 w 2182859"/>
              <a:gd name="connsiteY8" fmla="*/ 103981 h 1613837"/>
              <a:gd name="connsiteX9" fmla="*/ 2059035 w 2182859"/>
              <a:gd name="connsiteY9" fmla="*/ 99218 h 1613837"/>
              <a:gd name="connsiteX0" fmla="*/ 0 w 2182859"/>
              <a:gd name="connsiteY0" fmla="*/ 868127 h 1514619"/>
              <a:gd name="connsiteX1" fmla="*/ 744585 w 2182859"/>
              <a:gd name="connsiteY1" fmla="*/ 685801 h 1514619"/>
              <a:gd name="connsiteX2" fmla="*/ 740460 w 2182859"/>
              <a:gd name="connsiteY2" fmla="*/ 1514619 h 1514619"/>
              <a:gd name="connsiteX3" fmla="*/ 2178099 w 2182859"/>
              <a:gd name="connsiteY3" fmla="*/ 1514476 h 1514619"/>
              <a:gd name="connsiteX4" fmla="*/ 2182859 w 2182859"/>
              <a:gd name="connsiteY4" fmla="*/ 76201 h 1514619"/>
              <a:gd name="connsiteX5" fmla="*/ 739822 w 2182859"/>
              <a:gd name="connsiteY5" fmla="*/ 76199 h 1514619"/>
              <a:gd name="connsiteX6" fmla="*/ 739823 w 2182859"/>
              <a:gd name="connsiteY6" fmla="*/ 628651 h 1514619"/>
              <a:gd name="connsiteX7" fmla="*/ 682672 w 2182859"/>
              <a:gd name="connsiteY7" fmla="*/ 623887 h 1514619"/>
              <a:gd name="connsiteX8" fmla="*/ 677910 w 2182859"/>
              <a:gd name="connsiteY8" fmla="*/ 4763 h 1514619"/>
              <a:gd name="connsiteX9" fmla="*/ 2059035 w 2182859"/>
              <a:gd name="connsiteY9" fmla="*/ 0 h 1514619"/>
              <a:gd name="connsiteX0" fmla="*/ 0 w 2182859"/>
              <a:gd name="connsiteY0" fmla="*/ 868127 h 1514619"/>
              <a:gd name="connsiteX1" fmla="*/ 744585 w 2182859"/>
              <a:gd name="connsiteY1" fmla="*/ 685801 h 1514619"/>
              <a:gd name="connsiteX2" fmla="*/ 740460 w 2182859"/>
              <a:gd name="connsiteY2" fmla="*/ 1514619 h 1514619"/>
              <a:gd name="connsiteX3" fmla="*/ 2178099 w 2182859"/>
              <a:gd name="connsiteY3" fmla="*/ 1514476 h 1514619"/>
              <a:gd name="connsiteX4" fmla="*/ 2182859 w 2182859"/>
              <a:gd name="connsiteY4" fmla="*/ 76201 h 1514619"/>
              <a:gd name="connsiteX5" fmla="*/ 739822 w 2182859"/>
              <a:gd name="connsiteY5" fmla="*/ 76199 h 1514619"/>
              <a:gd name="connsiteX6" fmla="*/ 739823 w 2182859"/>
              <a:gd name="connsiteY6" fmla="*/ 628651 h 1514619"/>
              <a:gd name="connsiteX7" fmla="*/ 682672 w 2182859"/>
              <a:gd name="connsiteY7" fmla="*/ 623887 h 1514619"/>
              <a:gd name="connsiteX8" fmla="*/ 677910 w 2182859"/>
              <a:gd name="connsiteY8" fmla="*/ 4763 h 1514619"/>
              <a:gd name="connsiteX9" fmla="*/ 2059035 w 2182859"/>
              <a:gd name="connsiteY9" fmla="*/ 0 h 1514619"/>
              <a:gd name="connsiteX0" fmla="*/ 0 w 2182859"/>
              <a:gd name="connsiteY0" fmla="*/ 868127 h 1514619"/>
              <a:gd name="connsiteX1" fmla="*/ 744585 w 2182859"/>
              <a:gd name="connsiteY1" fmla="*/ 685801 h 1514619"/>
              <a:gd name="connsiteX2" fmla="*/ 740460 w 2182859"/>
              <a:gd name="connsiteY2" fmla="*/ 1514619 h 1514619"/>
              <a:gd name="connsiteX3" fmla="*/ 2178099 w 2182859"/>
              <a:gd name="connsiteY3" fmla="*/ 1514476 h 1514619"/>
              <a:gd name="connsiteX4" fmla="*/ 2182859 w 2182859"/>
              <a:gd name="connsiteY4" fmla="*/ 76201 h 1514619"/>
              <a:gd name="connsiteX5" fmla="*/ 739822 w 2182859"/>
              <a:gd name="connsiteY5" fmla="*/ 76199 h 1514619"/>
              <a:gd name="connsiteX6" fmla="*/ 739823 w 2182859"/>
              <a:gd name="connsiteY6" fmla="*/ 628651 h 1514619"/>
              <a:gd name="connsiteX7" fmla="*/ 682672 w 2182859"/>
              <a:gd name="connsiteY7" fmla="*/ 623887 h 1514619"/>
              <a:gd name="connsiteX8" fmla="*/ 687435 w 2182859"/>
              <a:gd name="connsiteY8" fmla="*/ 19050 h 1514619"/>
              <a:gd name="connsiteX9" fmla="*/ 2059035 w 2182859"/>
              <a:gd name="connsiteY9" fmla="*/ 0 h 1514619"/>
              <a:gd name="connsiteX0" fmla="*/ 0 w 2182859"/>
              <a:gd name="connsiteY0" fmla="*/ 849077 h 1495569"/>
              <a:gd name="connsiteX1" fmla="*/ 744585 w 2182859"/>
              <a:gd name="connsiteY1" fmla="*/ 666751 h 1495569"/>
              <a:gd name="connsiteX2" fmla="*/ 740460 w 2182859"/>
              <a:gd name="connsiteY2" fmla="*/ 1495569 h 1495569"/>
              <a:gd name="connsiteX3" fmla="*/ 2178099 w 2182859"/>
              <a:gd name="connsiteY3" fmla="*/ 1495426 h 1495569"/>
              <a:gd name="connsiteX4" fmla="*/ 2182859 w 2182859"/>
              <a:gd name="connsiteY4" fmla="*/ 57151 h 1495569"/>
              <a:gd name="connsiteX5" fmla="*/ 739822 w 2182859"/>
              <a:gd name="connsiteY5" fmla="*/ 57149 h 1495569"/>
              <a:gd name="connsiteX6" fmla="*/ 739823 w 2182859"/>
              <a:gd name="connsiteY6" fmla="*/ 609601 h 1495569"/>
              <a:gd name="connsiteX7" fmla="*/ 682672 w 2182859"/>
              <a:gd name="connsiteY7" fmla="*/ 604837 h 1495569"/>
              <a:gd name="connsiteX8" fmla="*/ 687435 w 2182859"/>
              <a:gd name="connsiteY8" fmla="*/ 0 h 1495569"/>
              <a:gd name="connsiteX9" fmla="*/ 2163810 w 2182859"/>
              <a:gd name="connsiteY9" fmla="*/ 0 h 1495569"/>
              <a:gd name="connsiteX0" fmla="*/ 0 w 2182859"/>
              <a:gd name="connsiteY0" fmla="*/ 849077 h 1495569"/>
              <a:gd name="connsiteX1" fmla="*/ 744585 w 2182859"/>
              <a:gd name="connsiteY1" fmla="*/ 666751 h 1495569"/>
              <a:gd name="connsiteX2" fmla="*/ 740460 w 2182859"/>
              <a:gd name="connsiteY2" fmla="*/ 1495569 h 1495569"/>
              <a:gd name="connsiteX3" fmla="*/ 2178099 w 2182859"/>
              <a:gd name="connsiteY3" fmla="*/ 1495426 h 1495569"/>
              <a:gd name="connsiteX4" fmla="*/ 2182859 w 2182859"/>
              <a:gd name="connsiteY4" fmla="*/ 57151 h 1495569"/>
              <a:gd name="connsiteX5" fmla="*/ 739822 w 2182859"/>
              <a:gd name="connsiteY5" fmla="*/ 57149 h 1495569"/>
              <a:gd name="connsiteX6" fmla="*/ 739823 w 2182859"/>
              <a:gd name="connsiteY6" fmla="*/ 609601 h 1495569"/>
              <a:gd name="connsiteX7" fmla="*/ 682672 w 2182859"/>
              <a:gd name="connsiteY7" fmla="*/ 623887 h 1495569"/>
              <a:gd name="connsiteX8" fmla="*/ 687435 w 2182859"/>
              <a:gd name="connsiteY8" fmla="*/ 0 h 1495569"/>
              <a:gd name="connsiteX9" fmla="*/ 2163810 w 2182859"/>
              <a:gd name="connsiteY9" fmla="*/ 0 h 1495569"/>
              <a:gd name="connsiteX0" fmla="*/ 0 w 2182859"/>
              <a:gd name="connsiteY0" fmla="*/ 849077 h 1495569"/>
              <a:gd name="connsiteX1" fmla="*/ 744585 w 2182859"/>
              <a:gd name="connsiteY1" fmla="*/ 666751 h 1495569"/>
              <a:gd name="connsiteX2" fmla="*/ 740460 w 2182859"/>
              <a:gd name="connsiteY2" fmla="*/ 1495569 h 1495569"/>
              <a:gd name="connsiteX3" fmla="*/ 2178099 w 2182859"/>
              <a:gd name="connsiteY3" fmla="*/ 1495426 h 1495569"/>
              <a:gd name="connsiteX4" fmla="*/ 2182859 w 2182859"/>
              <a:gd name="connsiteY4" fmla="*/ 57151 h 1495569"/>
              <a:gd name="connsiteX5" fmla="*/ 739822 w 2182859"/>
              <a:gd name="connsiteY5" fmla="*/ 57149 h 1495569"/>
              <a:gd name="connsiteX6" fmla="*/ 739823 w 2182859"/>
              <a:gd name="connsiteY6" fmla="*/ 609601 h 1495569"/>
              <a:gd name="connsiteX7" fmla="*/ 368347 w 2182859"/>
              <a:gd name="connsiteY7" fmla="*/ 676274 h 1495569"/>
              <a:gd name="connsiteX8" fmla="*/ 687435 w 2182859"/>
              <a:gd name="connsiteY8" fmla="*/ 0 h 1495569"/>
              <a:gd name="connsiteX9" fmla="*/ 2163810 w 2182859"/>
              <a:gd name="connsiteY9" fmla="*/ 0 h 1495569"/>
              <a:gd name="connsiteX0" fmla="*/ 0 w 2182859"/>
              <a:gd name="connsiteY0" fmla="*/ 849077 h 1495569"/>
              <a:gd name="connsiteX1" fmla="*/ 744585 w 2182859"/>
              <a:gd name="connsiteY1" fmla="*/ 666751 h 1495569"/>
              <a:gd name="connsiteX2" fmla="*/ 740460 w 2182859"/>
              <a:gd name="connsiteY2" fmla="*/ 1495569 h 1495569"/>
              <a:gd name="connsiteX3" fmla="*/ 2178099 w 2182859"/>
              <a:gd name="connsiteY3" fmla="*/ 1495426 h 1495569"/>
              <a:gd name="connsiteX4" fmla="*/ 2182859 w 2182859"/>
              <a:gd name="connsiteY4" fmla="*/ 57151 h 1495569"/>
              <a:gd name="connsiteX5" fmla="*/ 739822 w 2182859"/>
              <a:gd name="connsiteY5" fmla="*/ 57149 h 1495569"/>
              <a:gd name="connsiteX6" fmla="*/ 739823 w 2182859"/>
              <a:gd name="connsiteY6" fmla="*/ 609601 h 1495569"/>
              <a:gd name="connsiteX7" fmla="*/ 368347 w 2182859"/>
              <a:gd name="connsiteY7" fmla="*/ 676274 h 1495569"/>
              <a:gd name="connsiteX8" fmla="*/ 687435 w 2182859"/>
              <a:gd name="connsiteY8" fmla="*/ 0 h 1495569"/>
              <a:gd name="connsiteX9" fmla="*/ 2163810 w 2182859"/>
              <a:gd name="connsiteY9" fmla="*/ 0 h 1495569"/>
              <a:gd name="connsiteX0" fmla="*/ 0 w 2182859"/>
              <a:gd name="connsiteY0" fmla="*/ 849077 h 1495569"/>
              <a:gd name="connsiteX1" fmla="*/ 744585 w 2182859"/>
              <a:gd name="connsiteY1" fmla="*/ 666751 h 1495569"/>
              <a:gd name="connsiteX2" fmla="*/ 740460 w 2182859"/>
              <a:gd name="connsiteY2" fmla="*/ 1495569 h 1495569"/>
              <a:gd name="connsiteX3" fmla="*/ 2178099 w 2182859"/>
              <a:gd name="connsiteY3" fmla="*/ 1495426 h 1495569"/>
              <a:gd name="connsiteX4" fmla="*/ 2182859 w 2182859"/>
              <a:gd name="connsiteY4" fmla="*/ 57151 h 1495569"/>
              <a:gd name="connsiteX5" fmla="*/ 739822 w 2182859"/>
              <a:gd name="connsiteY5" fmla="*/ 57149 h 1495569"/>
              <a:gd name="connsiteX6" fmla="*/ 739823 w 2182859"/>
              <a:gd name="connsiteY6" fmla="*/ 609601 h 1495569"/>
              <a:gd name="connsiteX7" fmla="*/ 682672 w 2182859"/>
              <a:gd name="connsiteY7" fmla="*/ 609599 h 1495569"/>
              <a:gd name="connsiteX8" fmla="*/ 687435 w 2182859"/>
              <a:gd name="connsiteY8" fmla="*/ 0 h 1495569"/>
              <a:gd name="connsiteX9" fmla="*/ 2163810 w 2182859"/>
              <a:gd name="connsiteY9" fmla="*/ 0 h 1495569"/>
              <a:gd name="connsiteX0" fmla="*/ 0 w 2343198"/>
              <a:gd name="connsiteY0" fmla="*/ 849077 h 1504951"/>
              <a:gd name="connsiteX1" fmla="*/ 744585 w 2343198"/>
              <a:gd name="connsiteY1" fmla="*/ 666751 h 1504951"/>
              <a:gd name="connsiteX2" fmla="*/ 740460 w 2343198"/>
              <a:gd name="connsiteY2" fmla="*/ 1495569 h 1504951"/>
              <a:gd name="connsiteX3" fmla="*/ 2340024 w 2343198"/>
              <a:gd name="connsiteY3" fmla="*/ 1504951 h 1504951"/>
              <a:gd name="connsiteX4" fmla="*/ 2182859 w 2343198"/>
              <a:gd name="connsiteY4" fmla="*/ 57151 h 1504951"/>
              <a:gd name="connsiteX5" fmla="*/ 739822 w 2343198"/>
              <a:gd name="connsiteY5" fmla="*/ 57149 h 1504951"/>
              <a:gd name="connsiteX6" fmla="*/ 739823 w 2343198"/>
              <a:gd name="connsiteY6" fmla="*/ 609601 h 1504951"/>
              <a:gd name="connsiteX7" fmla="*/ 682672 w 2343198"/>
              <a:gd name="connsiteY7" fmla="*/ 609599 h 1504951"/>
              <a:gd name="connsiteX8" fmla="*/ 687435 w 2343198"/>
              <a:gd name="connsiteY8" fmla="*/ 0 h 1504951"/>
              <a:gd name="connsiteX9" fmla="*/ 2163810 w 2343198"/>
              <a:gd name="connsiteY9" fmla="*/ 0 h 1504951"/>
              <a:gd name="connsiteX0" fmla="*/ 0 w 2340024"/>
              <a:gd name="connsiteY0" fmla="*/ 849077 h 1504951"/>
              <a:gd name="connsiteX1" fmla="*/ 744585 w 2340024"/>
              <a:gd name="connsiteY1" fmla="*/ 666751 h 1504951"/>
              <a:gd name="connsiteX2" fmla="*/ 740460 w 2340024"/>
              <a:gd name="connsiteY2" fmla="*/ 1495569 h 1504951"/>
              <a:gd name="connsiteX3" fmla="*/ 2340024 w 2340024"/>
              <a:gd name="connsiteY3" fmla="*/ 1504951 h 1504951"/>
              <a:gd name="connsiteX4" fmla="*/ 2182859 w 2340024"/>
              <a:gd name="connsiteY4" fmla="*/ 57151 h 1504951"/>
              <a:gd name="connsiteX5" fmla="*/ 739822 w 2340024"/>
              <a:gd name="connsiteY5" fmla="*/ 57149 h 1504951"/>
              <a:gd name="connsiteX6" fmla="*/ 739823 w 2340024"/>
              <a:gd name="connsiteY6" fmla="*/ 609601 h 1504951"/>
              <a:gd name="connsiteX7" fmla="*/ 682672 w 2340024"/>
              <a:gd name="connsiteY7" fmla="*/ 609599 h 1504951"/>
              <a:gd name="connsiteX8" fmla="*/ 687435 w 2340024"/>
              <a:gd name="connsiteY8" fmla="*/ 0 h 1504951"/>
              <a:gd name="connsiteX9" fmla="*/ 2163810 w 2340024"/>
              <a:gd name="connsiteY9" fmla="*/ 0 h 1504951"/>
              <a:gd name="connsiteX0" fmla="*/ 0 w 2187624"/>
              <a:gd name="connsiteY0" fmla="*/ 849077 h 1495569"/>
              <a:gd name="connsiteX1" fmla="*/ 744585 w 2187624"/>
              <a:gd name="connsiteY1" fmla="*/ 666751 h 1495569"/>
              <a:gd name="connsiteX2" fmla="*/ 740460 w 2187624"/>
              <a:gd name="connsiteY2" fmla="*/ 1495569 h 1495569"/>
              <a:gd name="connsiteX3" fmla="*/ 2187624 w 2187624"/>
              <a:gd name="connsiteY3" fmla="*/ 1495426 h 1495569"/>
              <a:gd name="connsiteX4" fmla="*/ 2182859 w 2187624"/>
              <a:gd name="connsiteY4" fmla="*/ 57151 h 1495569"/>
              <a:gd name="connsiteX5" fmla="*/ 739822 w 2187624"/>
              <a:gd name="connsiteY5" fmla="*/ 57149 h 1495569"/>
              <a:gd name="connsiteX6" fmla="*/ 739823 w 2187624"/>
              <a:gd name="connsiteY6" fmla="*/ 609601 h 1495569"/>
              <a:gd name="connsiteX7" fmla="*/ 682672 w 2187624"/>
              <a:gd name="connsiteY7" fmla="*/ 609599 h 1495569"/>
              <a:gd name="connsiteX8" fmla="*/ 687435 w 2187624"/>
              <a:gd name="connsiteY8" fmla="*/ 0 h 1495569"/>
              <a:gd name="connsiteX9" fmla="*/ 2163810 w 2187624"/>
              <a:gd name="connsiteY9" fmla="*/ 0 h 149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7624" h="1495569">
                <a:moveTo>
                  <a:pt x="0" y="849077"/>
                </a:moveTo>
                <a:lnTo>
                  <a:pt x="744585" y="666751"/>
                </a:lnTo>
                <a:lnTo>
                  <a:pt x="740460" y="1495569"/>
                </a:lnTo>
                <a:lnTo>
                  <a:pt x="2187624" y="1495426"/>
                </a:lnTo>
                <a:cubicBezTo>
                  <a:pt x="2186036" y="1016001"/>
                  <a:pt x="2184447" y="536576"/>
                  <a:pt x="2182859" y="57151"/>
                </a:cubicBezTo>
                <a:lnTo>
                  <a:pt x="739822" y="57149"/>
                </a:lnTo>
                <a:cubicBezTo>
                  <a:pt x="739822" y="241300"/>
                  <a:pt x="739823" y="425450"/>
                  <a:pt x="739823" y="609601"/>
                </a:cubicBezTo>
                <a:lnTo>
                  <a:pt x="682672" y="609599"/>
                </a:lnTo>
                <a:cubicBezTo>
                  <a:pt x="684260" y="406399"/>
                  <a:pt x="685847" y="203200"/>
                  <a:pt x="687435" y="0"/>
                </a:cubicBezTo>
                <a:lnTo>
                  <a:pt x="2163810" y="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157537" y="437673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276600" y="4507468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L</a:t>
            </a:r>
            <a:endParaRPr lang="en-US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One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28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14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838200" y="5181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" y="4572000"/>
            <a:ext cx="620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start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0800" y="32766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5" name="Multiply 14"/>
          <p:cNvSpPr/>
          <p:nvPr/>
        </p:nvSpPr>
        <p:spPr>
          <a:xfrm>
            <a:off x="8305800" y="34290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153400" y="36576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050879" y="4405312"/>
            <a:ext cx="2187624" cy="1495569"/>
          </a:xfrm>
          <a:custGeom>
            <a:avLst/>
            <a:gdLst>
              <a:gd name="connsiteX0" fmla="*/ 0 w 7274256"/>
              <a:gd name="connsiteY0" fmla="*/ 1651379 h 2279176"/>
              <a:gd name="connsiteX1" fmla="*/ 764274 w 7274256"/>
              <a:gd name="connsiteY1" fmla="*/ 1473958 h 2279176"/>
              <a:gd name="connsiteX2" fmla="*/ 764274 w 7274256"/>
              <a:gd name="connsiteY2" fmla="*/ 2279176 h 2279176"/>
              <a:gd name="connsiteX3" fmla="*/ 2169994 w 7274256"/>
              <a:gd name="connsiteY3" fmla="*/ 2279176 h 2279176"/>
              <a:gd name="connsiteX4" fmla="*/ 3057098 w 7274256"/>
              <a:gd name="connsiteY4" fmla="*/ 1883391 h 2279176"/>
              <a:gd name="connsiteX5" fmla="*/ 3057098 w 7274256"/>
              <a:gd name="connsiteY5" fmla="*/ 2279176 h 2279176"/>
              <a:gd name="connsiteX6" fmla="*/ 4449170 w 7274256"/>
              <a:gd name="connsiteY6" fmla="*/ 2279176 h 2279176"/>
              <a:gd name="connsiteX7" fmla="*/ 5895832 w 7274256"/>
              <a:gd name="connsiteY7" fmla="*/ 1064525 h 2279176"/>
              <a:gd name="connsiteX8" fmla="*/ 6741994 w 7274256"/>
              <a:gd name="connsiteY8" fmla="*/ 1064525 h 2279176"/>
              <a:gd name="connsiteX9" fmla="*/ 7274256 w 7274256"/>
              <a:gd name="connsiteY9" fmla="*/ 0 h 2279176"/>
              <a:gd name="connsiteX0" fmla="*/ 0 w 6741994"/>
              <a:gd name="connsiteY0" fmla="*/ 586854 h 1214651"/>
              <a:gd name="connsiteX1" fmla="*/ 764274 w 6741994"/>
              <a:gd name="connsiteY1" fmla="*/ 409433 h 1214651"/>
              <a:gd name="connsiteX2" fmla="*/ 764274 w 6741994"/>
              <a:gd name="connsiteY2" fmla="*/ 1214651 h 1214651"/>
              <a:gd name="connsiteX3" fmla="*/ 2169994 w 6741994"/>
              <a:gd name="connsiteY3" fmla="*/ 1214651 h 1214651"/>
              <a:gd name="connsiteX4" fmla="*/ 3057098 w 6741994"/>
              <a:gd name="connsiteY4" fmla="*/ 818866 h 1214651"/>
              <a:gd name="connsiteX5" fmla="*/ 3057098 w 6741994"/>
              <a:gd name="connsiteY5" fmla="*/ 1214651 h 1214651"/>
              <a:gd name="connsiteX6" fmla="*/ 4449170 w 6741994"/>
              <a:gd name="connsiteY6" fmla="*/ 1214651 h 1214651"/>
              <a:gd name="connsiteX7" fmla="*/ 5895832 w 6741994"/>
              <a:gd name="connsiteY7" fmla="*/ 0 h 1214651"/>
              <a:gd name="connsiteX8" fmla="*/ 6741994 w 6741994"/>
              <a:gd name="connsiteY8" fmla="*/ 0 h 1214651"/>
              <a:gd name="connsiteX0" fmla="*/ 0 w 5895832"/>
              <a:gd name="connsiteY0" fmla="*/ 586854 h 1214651"/>
              <a:gd name="connsiteX1" fmla="*/ 764274 w 5895832"/>
              <a:gd name="connsiteY1" fmla="*/ 409433 h 1214651"/>
              <a:gd name="connsiteX2" fmla="*/ 764274 w 5895832"/>
              <a:gd name="connsiteY2" fmla="*/ 1214651 h 1214651"/>
              <a:gd name="connsiteX3" fmla="*/ 2169994 w 5895832"/>
              <a:gd name="connsiteY3" fmla="*/ 1214651 h 1214651"/>
              <a:gd name="connsiteX4" fmla="*/ 3057098 w 5895832"/>
              <a:gd name="connsiteY4" fmla="*/ 818866 h 1214651"/>
              <a:gd name="connsiteX5" fmla="*/ 3057098 w 5895832"/>
              <a:gd name="connsiteY5" fmla="*/ 1214651 h 1214651"/>
              <a:gd name="connsiteX6" fmla="*/ 4449170 w 5895832"/>
              <a:gd name="connsiteY6" fmla="*/ 1214651 h 1214651"/>
              <a:gd name="connsiteX7" fmla="*/ 5895832 w 5895832"/>
              <a:gd name="connsiteY7" fmla="*/ 0 h 1214651"/>
              <a:gd name="connsiteX0" fmla="*/ 0 w 4449170"/>
              <a:gd name="connsiteY0" fmla="*/ 177421 h 805218"/>
              <a:gd name="connsiteX1" fmla="*/ 764274 w 4449170"/>
              <a:gd name="connsiteY1" fmla="*/ 0 h 805218"/>
              <a:gd name="connsiteX2" fmla="*/ 764274 w 4449170"/>
              <a:gd name="connsiteY2" fmla="*/ 805218 h 805218"/>
              <a:gd name="connsiteX3" fmla="*/ 2169994 w 4449170"/>
              <a:gd name="connsiteY3" fmla="*/ 805218 h 805218"/>
              <a:gd name="connsiteX4" fmla="*/ 3057098 w 4449170"/>
              <a:gd name="connsiteY4" fmla="*/ 409433 h 805218"/>
              <a:gd name="connsiteX5" fmla="*/ 3057098 w 4449170"/>
              <a:gd name="connsiteY5" fmla="*/ 805218 h 805218"/>
              <a:gd name="connsiteX6" fmla="*/ 4449170 w 4449170"/>
              <a:gd name="connsiteY6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5" fmla="*/ 3057098 w 3057098"/>
              <a:gd name="connsiteY5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0" fmla="*/ 0 w 2169994"/>
              <a:gd name="connsiteY0" fmla="*/ 177421 h 805218"/>
              <a:gd name="connsiteX1" fmla="*/ 764274 w 2169994"/>
              <a:gd name="connsiteY1" fmla="*/ 0 h 805218"/>
              <a:gd name="connsiteX2" fmla="*/ 764274 w 2169994"/>
              <a:gd name="connsiteY2" fmla="*/ 805218 h 805218"/>
              <a:gd name="connsiteX3" fmla="*/ 2169994 w 2169994"/>
              <a:gd name="connsiteY3" fmla="*/ 805218 h 805218"/>
              <a:gd name="connsiteX0" fmla="*/ 0 w 764274"/>
              <a:gd name="connsiteY0" fmla="*/ 177421 h 805218"/>
              <a:gd name="connsiteX1" fmla="*/ 764274 w 764274"/>
              <a:gd name="connsiteY1" fmla="*/ 0 h 805218"/>
              <a:gd name="connsiteX2" fmla="*/ 764274 w 764274"/>
              <a:gd name="connsiteY2" fmla="*/ 805218 h 805218"/>
              <a:gd name="connsiteX0" fmla="*/ 0 w 764274"/>
              <a:gd name="connsiteY0" fmla="*/ 177421 h 177421"/>
              <a:gd name="connsiteX1" fmla="*/ 764274 w 764274"/>
              <a:gd name="connsiteY1" fmla="*/ 0 h 177421"/>
              <a:gd name="connsiteX0" fmla="*/ 0 w 764274"/>
              <a:gd name="connsiteY0" fmla="*/ 177421 h 177421"/>
              <a:gd name="connsiteX1" fmla="*/ 535035 w 764274"/>
              <a:gd name="connsiteY1" fmla="*/ 47483 h 177421"/>
              <a:gd name="connsiteX2" fmla="*/ 764274 w 764274"/>
              <a:gd name="connsiteY2" fmla="*/ 0 h 177421"/>
              <a:gd name="connsiteX0" fmla="*/ 0 w 759511"/>
              <a:gd name="connsiteY0" fmla="*/ 129938 h 830807"/>
              <a:gd name="connsiteX1" fmla="*/ 535035 w 759511"/>
              <a:gd name="connsiteY1" fmla="*/ 0 h 830807"/>
              <a:gd name="connsiteX2" fmla="*/ 759511 w 759511"/>
              <a:gd name="connsiteY2" fmla="*/ 771667 h 830807"/>
              <a:gd name="connsiteX0" fmla="*/ 0 w 759511"/>
              <a:gd name="connsiteY0" fmla="*/ 182326 h 883195"/>
              <a:gd name="connsiteX1" fmla="*/ 744585 w 759511"/>
              <a:gd name="connsiteY1" fmla="*/ 0 h 883195"/>
              <a:gd name="connsiteX2" fmla="*/ 759511 w 759511"/>
              <a:gd name="connsiteY2" fmla="*/ 824055 h 883195"/>
              <a:gd name="connsiteX0" fmla="*/ 0 w 759511"/>
              <a:gd name="connsiteY0" fmla="*/ 182326 h 824055"/>
              <a:gd name="connsiteX1" fmla="*/ 744585 w 759511"/>
              <a:gd name="connsiteY1" fmla="*/ 0 h 824055"/>
              <a:gd name="connsiteX2" fmla="*/ 759511 w 759511"/>
              <a:gd name="connsiteY2" fmla="*/ 824055 h 824055"/>
              <a:gd name="connsiteX0" fmla="*/ 0 w 745223"/>
              <a:gd name="connsiteY0" fmla="*/ 182326 h 819293"/>
              <a:gd name="connsiteX1" fmla="*/ 744585 w 745223"/>
              <a:gd name="connsiteY1" fmla="*/ 0 h 819293"/>
              <a:gd name="connsiteX2" fmla="*/ 745223 w 745223"/>
              <a:gd name="connsiteY2" fmla="*/ 819293 h 819293"/>
              <a:gd name="connsiteX0" fmla="*/ 0 w 745223"/>
              <a:gd name="connsiteY0" fmla="*/ 182326 h 957405"/>
              <a:gd name="connsiteX1" fmla="*/ 744585 w 745223"/>
              <a:gd name="connsiteY1" fmla="*/ 0 h 957405"/>
              <a:gd name="connsiteX2" fmla="*/ 745223 w 745223"/>
              <a:gd name="connsiteY2" fmla="*/ 819293 h 957405"/>
              <a:gd name="connsiteX3" fmla="*/ 739823 w 745223"/>
              <a:gd name="connsiteY3" fmla="*/ 828675 h 957405"/>
              <a:gd name="connsiteX0" fmla="*/ 0 w 2155186"/>
              <a:gd name="connsiteY0" fmla="*/ 182326 h 966930"/>
              <a:gd name="connsiteX1" fmla="*/ 744585 w 2155186"/>
              <a:gd name="connsiteY1" fmla="*/ 0 h 966930"/>
              <a:gd name="connsiteX2" fmla="*/ 745223 w 2155186"/>
              <a:gd name="connsiteY2" fmla="*/ 819293 h 966930"/>
              <a:gd name="connsiteX3" fmla="*/ 2154286 w 2155186"/>
              <a:gd name="connsiteY3" fmla="*/ 828675 h 966930"/>
              <a:gd name="connsiteX4" fmla="*/ 739823 w 2155186"/>
              <a:gd name="connsiteY4" fmla="*/ 828675 h 966930"/>
              <a:gd name="connsiteX0" fmla="*/ 0 w 2413736"/>
              <a:gd name="connsiteY0" fmla="*/ 449026 h 1276374"/>
              <a:gd name="connsiteX1" fmla="*/ 744585 w 2413736"/>
              <a:gd name="connsiteY1" fmla="*/ 266700 h 1276374"/>
              <a:gd name="connsiteX2" fmla="*/ 745223 w 2413736"/>
              <a:gd name="connsiteY2" fmla="*/ 1085993 h 1276374"/>
              <a:gd name="connsiteX3" fmla="*/ 2154286 w 2413736"/>
              <a:gd name="connsiteY3" fmla="*/ 1095375 h 1276374"/>
              <a:gd name="connsiteX4" fmla="*/ 2301923 w 2413736"/>
              <a:gd name="connsiteY4" fmla="*/ 0 h 1276374"/>
              <a:gd name="connsiteX0" fmla="*/ 0 w 2413736"/>
              <a:gd name="connsiteY0" fmla="*/ 449026 h 1095375"/>
              <a:gd name="connsiteX1" fmla="*/ 744585 w 2413736"/>
              <a:gd name="connsiteY1" fmla="*/ 266700 h 1095375"/>
              <a:gd name="connsiteX2" fmla="*/ 745223 w 2413736"/>
              <a:gd name="connsiteY2" fmla="*/ 1085993 h 1095375"/>
              <a:gd name="connsiteX3" fmla="*/ 2154286 w 2413736"/>
              <a:gd name="connsiteY3" fmla="*/ 1095375 h 1095375"/>
              <a:gd name="connsiteX4" fmla="*/ 2301923 w 2413736"/>
              <a:gd name="connsiteY4" fmla="*/ 0 h 1095375"/>
              <a:gd name="connsiteX0" fmla="*/ 0 w 2413736"/>
              <a:gd name="connsiteY0" fmla="*/ 758588 h 1404937"/>
              <a:gd name="connsiteX1" fmla="*/ 744585 w 2413736"/>
              <a:gd name="connsiteY1" fmla="*/ 576262 h 1404937"/>
              <a:gd name="connsiteX2" fmla="*/ 745223 w 2413736"/>
              <a:gd name="connsiteY2" fmla="*/ 1395555 h 1404937"/>
              <a:gd name="connsiteX3" fmla="*/ 2154286 w 2413736"/>
              <a:gd name="connsiteY3" fmla="*/ 1404937 h 1404937"/>
              <a:gd name="connsiteX4" fmla="*/ 2178098 w 2413736"/>
              <a:gd name="connsiteY4" fmla="*/ 0 h 1404937"/>
              <a:gd name="connsiteX0" fmla="*/ 0 w 2413736"/>
              <a:gd name="connsiteY0" fmla="*/ 949088 h 1595437"/>
              <a:gd name="connsiteX1" fmla="*/ 744585 w 2413736"/>
              <a:gd name="connsiteY1" fmla="*/ 766762 h 1595437"/>
              <a:gd name="connsiteX2" fmla="*/ 745223 w 2413736"/>
              <a:gd name="connsiteY2" fmla="*/ 1586055 h 1595437"/>
              <a:gd name="connsiteX3" fmla="*/ 2154286 w 2413736"/>
              <a:gd name="connsiteY3" fmla="*/ 1595437 h 1595437"/>
              <a:gd name="connsiteX4" fmla="*/ 2159048 w 2413736"/>
              <a:gd name="connsiteY4" fmla="*/ 0 h 1595437"/>
              <a:gd name="connsiteX0" fmla="*/ 0 w 2394686"/>
              <a:gd name="connsiteY0" fmla="*/ 1057832 h 1704181"/>
              <a:gd name="connsiteX1" fmla="*/ 744585 w 2394686"/>
              <a:gd name="connsiteY1" fmla="*/ 875506 h 1704181"/>
              <a:gd name="connsiteX2" fmla="*/ 745223 w 2394686"/>
              <a:gd name="connsiteY2" fmla="*/ 1694799 h 1704181"/>
              <a:gd name="connsiteX3" fmla="*/ 2154286 w 2394686"/>
              <a:gd name="connsiteY3" fmla="*/ 1704181 h 1704181"/>
              <a:gd name="connsiteX4" fmla="*/ 2187622 w 2394686"/>
              <a:gd name="connsiteY4" fmla="*/ 265906 h 1704181"/>
              <a:gd name="connsiteX5" fmla="*/ 2159048 w 2394686"/>
              <a:gd name="connsiteY5" fmla="*/ 108744 h 1704181"/>
              <a:gd name="connsiteX0" fmla="*/ 0 w 2451941"/>
              <a:gd name="connsiteY0" fmla="*/ 1029257 h 1675606"/>
              <a:gd name="connsiteX1" fmla="*/ 744585 w 2451941"/>
              <a:gd name="connsiteY1" fmla="*/ 846931 h 1675606"/>
              <a:gd name="connsiteX2" fmla="*/ 745223 w 2451941"/>
              <a:gd name="connsiteY2" fmla="*/ 1666224 h 1675606"/>
              <a:gd name="connsiteX3" fmla="*/ 2154286 w 2451941"/>
              <a:gd name="connsiteY3" fmla="*/ 1675606 h 1675606"/>
              <a:gd name="connsiteX4" fmla="*/ 2187622 w 2451941"/>
              <a:gd name="connsiteY4" fmla="*/ 237331 h 1675606"/>
              <a:gd name="connsiteX5" fmla="*/ 568373 w 2451941"/>
              <a:gd name="connsiteY5" fmla="*/ 251619 h 1675606"/>
              <a:gd name="connsiteX0" fmla="*/ 0 w 2437653"/>
              <a:gd name="connsiteY0" fmla="*/ 1010207 h 1656556"/>
              <a:gd name="connsiteX1" fmla="*/ 744585 w 2437653"/>
              <a:gd name="connsiteY1" fmla="*/ 827881 h 1656556"/>
              <a:gd name="connsiteX2" fmla="*/ 745223 w 2437653"/>
              <a:gd name="connsiteY2" fmla="*/ 1647174 h 1656556"/>
              <a:gd name="connsiteX3" fmla="*/ 2154286 w 2437653"/>
              <a:gd name="connsiteY3" fmla="*/ 1656556 h 1656556"/>
              <a:gd name="connsiteX4" fmla="*/ 2173334 w 2437653"/>
              <a:gd name="connsiteY4" fmla="*/ 237331 h 1656556"/>
              <a:gd name="connsiteX5" fmla="*/ 568373 w 2437653"/>
              <a:gd name="connsiteY5" fmla="*/ 232569 h 1656556"/>
              <a:gd name="connsiteX0" fmla="*/ 0 w 2173334"/>
              <a:gd name="connsiteY0" fmla="*/ 1010207 h 1656556"/>
              <a:gd name="connsiteX1" fmla="*/ 744585 w 2173334"/>
              <a:gd name="connsiteY1" fmla="*/ 827881 h 1656556"/>
              <a:gd name="connsiteX2" fmla="*/ 745223 w 2173334"/>
              <a:gd name="connsiteY2" fmla="*/ 1647174 h 1656556"/>
              <a:gd name="connsiteX3" fmla="*/ 2154286 w 2173334"/>
              <a:gd name="connsiteY3" fmla="*/ 1656556 h 1656556"/>
              <a:gd name="connsiteX4" fmla="*/ 2173334 w 2173334"/>
              <a:gd name="connsiteY4" fmla="*/ 237331 h 1656556"/>
              <a:gd name="connsiteX5" fmla="*/ 568373 w 2173334"/>
              <a:gd name="connsiteY5" fmla="*/ 232569 h 1656556"/>
              <a:gd name="connsiteX0" fmla="*/ 0 w 2173334"/>
              <a:gd name="connsiteY0" fmla="*/ 1010207 h 1647174"/>
              <a:gd name="connsiteX1" fmla="*/ 744585 w 2173334"/>
              <a:gd name="connsiteY1" fmla="*/ 827881 h 1647174"/>
              <a:gd name="connsiteX2" fmla="*/ 745223 w 2173334"/>
              <a:gd name="connsiteY2" fmla="*/ 1647174 h 1647174"/>
              <a:gd name="connsiteX3" fmla="*/ 2163811 w 2173334"/>
              <a:gd name="connsiteY3" fmla="*/ 1647031 h 1647174"/>
              <a:gd name="connsiteX4" fmla="*/ 2173334 w 2173334"/>
              <a:gd name="connsiteY4" fmla="*/ 237331 h 1647174"/>
              <a:gd name="connsiteX5" fmla="*/ 568373 w 2173334"/>
              <a:gd name="connsiteY5" fmla="*/ 232569 h 1647174"/>
              <a:gd name="connsiteX0" fmla="*/ 0 w 2173334"/>
              <a:gd name="connsiteY0" fmla="*/ 777638 h 1414605"/>
              <a:gd name="connsiteX1" fmla="*/ 744585 w 2173334"/>
              <a:gd name="connsiteY1" fmla="*/ 595312 h 1414605"/>
              <a:gd name="connsiteX2" fmla="*/ 745223 w 2173334"/>
              <a:gd name="connsiteY2" fmla="*/ 1414605 h 1414605"/>
              <a:gd name="connsiteX3" fmla="*/ 2163811 w 2173334"/>
              <a:gd name="connsiteY3" fmla="*/ 1414462 h 1414605"/>
              <a:gd name="connsiteX4" fmla="*/ 2173334 w 2173334"/>
              <a:gd name="connsiteY4" fmla="*/ 4762 h 1414605"/>
              <a:gd name="connsiteX5" fmla="*/ 568373 w 2173334"/>
              <a:gd name="connsiteY5" fmla="*/ 0 h 1414605"/>
              <a:gd name="connsiteX0" fmla="*/ 0 w 2182859"/>
              <a:gd name="connsiteY0" fmla="*/ 791926 h 1428893"/>
              <a:gd name="connsiteX1" fmla="*/ 744585 w 2182859"/>
              <a:gd name="connsiteY1" fmla="*/ 609600 h 1428893"/>
              <a:gd name="connsiteX2" fmla="*/ 745223 w 2182859"/>
              <a:gd name="connsiteY2" fmla="*/ 1428893 h 1428893"/>
              <a:gd name="connsiteX3" fmla="*/ 2163811 w 2182859"/>
              <a:gd name="connsiteY3" fmla="*/ 1428750 h 1428893"/>
              <a:gd name="connsiteX4" fmla="*/ 2182859 w 2182859"/>
              <a:gd name="connsiteY4" fmla="*/ 0 h 1428893"/>
              <a:gd name="connsiteX5" fmla="*/ 568373 w 2182859"/>
              <a:gd name="connsiteY5" fmla="*/ 14288 h 1428893"/>
              <a:gd name="connsiteX0" fmla="*/ 0 w 2190798"/>
              <a:gd name="connsiteY0" fmla="*/ 791926 h 1438275"/>
              <a:gd name="connsiteX1" fmla="*/ 744585 w 2190798"/>
              <a:gd name="connsiteY1" fmla="*/ 609600 h 1438275"/>
              <a:gd name="connsiteX2" fmla="*/ 745223 w 2190798"/>
              <a:gd name="connsiteY2" fmla="*/ 1428893 h 1438275"/>
              <a:gd name="connsiteX3" fmla="*/ 2187624 w 2190798"/>
              <a:gd name="connsiteY3" fmla="*/ 1438275 h 1438275"/>
              <a:gd name="connsiteX4" fmla="*/ 2182859 w 2190798"/>
              <a:gd name="connsiteY4" fmla="*/ 0 h 1438275"/>
              <a:gd name="connsiteX5" fmla="*/ 568373 w 2190798"/>
              <a:gd name="connsiteY5" fmla="*/ 14288 h 1438275"/>
              <a:gd name="connsiteX0" fmla="*/ 0 w 2182859"/>
              <a:gd name="connsiteY0" fmla="*/ 791926 h 1438275"/>
              <a:gd name="connsiteX1" fmla="*/ 744585 w 2182859"/>
              <a:gd name="connsiteY1" fmla="*/ 609600 h 1438275"/>
              <a:gd name="connsiteX2" fmla="*/ 745223 w 2182859"/>
              <a:gd name="connsiteY2" fmla="*/ 1428893 h 1438275"/>
              <a:gd name="connsiteX3" fmla="*/ 2178099 w 2182859"/>
              <a:gd name="connsiteY3" fmla="*/ 1438275 h 1438275"/>
              <a:gd name="connsiteX4" fmla="*/ 2182859 w 2182859"/>
              <a:gd name="connsiteY4" fmla="*/ 0 h 1438275"/>
              <a:gd name="connsiteX5" fmla="*/ 568373 w 2182859"/>
              <a:gd name="connsiteY5" fmla="*/ 14288 h 1438275"/>
              <a:gd name="connsiteX0" fmla="*/ 0 w 2182859"/>
              <a:gd name="connsiteY0" fmla="*/ 791926 h 1443181"/>
              <a:gd name="connsiteX1" fmla="*/ 744585 w 2182859"/>
              <a:gd name="connsiteY1" fmla="*/ 609600 h 1443181"/>
              <a:gd name="connsiteX2" fmla="*/ 745223 w 2182859"/>
              <a:gd name="connsiteY2" fmla="*/ 1443181 h 1443181"/>
              <a:gd name="connsiteX3" fmla="*/ 2178099 w 2182859"/>
              <a:gd name="connsiteY3" fmla="*/ 1438275 h 1443181"/>
              <a:gd name="connsiteX4" fmla="*/ 2182859 w 2182859"/>
              <a:gd name="connsiteY4" fmla="*/ 0 h 1443181"/>
              <a:gd name="connsiteX5" fmla="*/ 568373 w 2182859"/>
              <a:gd name="connsiteY5" fmla="*/ 14288 h 1443181"/>
              <a:gd name="connsiteX0" fmla="*/ 0 w 2182859"/>
              <a:gd name="connsiteY0" fmla="*/ 791926 h 1438275"/>
              <a:gd name="connsiteX1" fmla="*/ 744585 w 2182859"/>
              <a:gd name="connsiteY1" fmla="*/ 609600 h 1438275"/>
              <a:gd name="connsiteX2" fmla="*/ 730935 w 2182859"/>
              <a:gd name="connsiteY2" fmla="*/ 1433656 h 1438275"/>
              <a:gd name="connsiteX3" fmla="*/ 2178099 w 2182859"/>
              <a:gd name="connsiteY3" fmla="*/ 1438275 h 1438275"/>
              <a:gd name="connsiteX4" fmla="*/ 2182859 w 2182859"/>
              <a:gd name="connsiteY4" fmla="*/ 0 h 1438275"/>
              <a:gd name="connsiteX5" fmla="*/ 568373 w 2182859"/>
              <a:gd name="connsiteY5" fmla="*/ 14288 h 1438275"/>
              <a:gd name="connsiteX0" fmla="*/ 0 w 2182859"/>
              <a:gd name="connsiteY0" fmla="*/ 791926 h 1481281"/>
              <a:gd name="connsiteX1" fmla="*/ 744585 w 2182859"/>
              <a:gd name="connsiteY1" fmla="*/ 609600 h 1481281"/>
              <a:gd name="connsiteX2" fmla="*/ 597585 w 2182859"/>
              <a:gd name="connsiteY2" fmla="*/ 1481281 h 1481281"/>
              <a:gd name="connsiteX3" fmla="*/ 2178099 w 2182859"/>
              <a:gd name="connsiteY3" fmla="*/ 1438275 h 1481281"/>
              <a:gd name="connsiteX4" fmla="*/ 2182859 w 2182859"/>
              <a:gd name="connsiteY4" fmla="*/ 0 h 1481281"/>
              <a:gd name="connsiteX5" fmla="*/ 568373 w 2182859"/>
              <a:gd name="connsiteY5" fmla="*/ 14288 h 1481281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568373 w 2182859"/>
              <a:gd name="connsiteY5" fmla="*/ 14288 h 1438418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568373 w 2182859"/>
              <a:gd name="connsiteY5" fmla="*/ 14288 h 1438418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568373 w 2182859"/>
              <a:gd name="connsiteY5" fmla="*/ 4763 h 1438418"/>
              <a:gd name="connsiteX0" fmla="*/ 0 w 2182859"/>
              <a:gd name="connsiteY0" fmla="*/ 801451 h 1447943"/>
              <a:gd name="connsiteX1" fmla="*/ 744585 w 2182859"/>
              <a:gd name="connsiteY1" fmla="*/ 619125 h 1447943"/>
              <a:gd name="connsiteX2" fmla="*/ 740460 w 2182859"/>
              <a:gd name="connsiteY2" fmla="*/ 1447943 h 1447943"/>
              <a:gd name="connsiteX3" fmla="*/ 2178099 w 2182859"/>
              <a:gd name="connsiteY3" fmla="*/ 1447800 h 1447943"/>
              <a:gd name="connsiteX4" fmla="*/ 2182859 w 2182859"/>
              <a:gd name="connsiteY4" fmla="*/ 9525 h 1447943"/>
              <a:gd name="connsiteX5" fmla="*/ 115936 w 2182859"/>
              <a:gd name="connsiteY5" fmla="*/ 0 h 1447943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6398 w 2182859"/>
              <a:gd name="connsiteY5" fmla="*/ 0 h 1438418"/>
              <a:gd name="connsiteX0" fmla="*/ 0 w 2182859"/>
              <a:gd name="connsiteY0" fmla="*/ 1020526 h 1667018"/>
              <a:gd name="connsiteX1" fmla="*/ 744585 w 2182859"/>
              <a:gd name="connsiteY1" fmla="*/ 838200 h 1667018"/>
              <a:gd name="connsiteX2" fmla="*/ 740460 w 2182859"/>
              <a:gd name="connsiteY2" fmla="*/ 1667018 h 1667018"/>
              <a:gd name="connsiteX3" fmla="*/ 2178099 w 2182859"/>
              <a:gd name="connsiteY3" fmla="*/ 1666875 h 1667018"/>
              <a:gd name="connsiteX4" fmla="*/ 2182859 w 2182859"/>
              <a:gd name="connsiteY4" fmla="*/ 228600 h 1667018"/>
              <a:gd name="connsiteX5" fmla="*/ 6398 w 2182859"/>
              <a:gd name="connsiteY5" fmla="*/ 228600 h 1667018"/>
              <a:gd name="connsiteX0" fmla="*/ 0 w 2182859"/>
              <a:gd name="connsiteY0" fmla="*/ 791926 h 1438418"/>
              <a:gd name="connsiteX1" fmla="*/ 744585 w 2182859"/>
              <a:gd name="connsiteY1" fmla="*/ 609600 h 1438418"/>
              <a:gd name="connsiteX2" fmla="*/ 740460 w 2182859"/>
              <a:gd name="connsiteY2" fmla="*/ 1438418 h 1438418"/>
              <a:gd name="connsiteX3" fmla="*/ 2178099 w 2182859"/>
              <a:gd name="connsiteY3" fmla="*/ 1438275 h 1438418"/>
              <a:gd name="connsiteX4" fmla="*/ 2182859 w 2182859"/>
              <a:gd name="connsiteY4" fmla="*/ 0 h 1438418"/>
              <a:gd name="connsiteX5" fmla="*/ 6398 w 2182859"/>
              <a:gd name="connsiteY5" fmla="*/ 0 h 1438418"/>
              <a:gd name="connsiteX0" fmla="*/ 0 w 2182859"/>
              <a:gd name="connsiteY0" fmla="*/ 796690 h 1443182"/>
              <a:gd name="connsiteX1" fmla="*/ 744585 w 2182859"/>
              <a:gd name="connsiteY1" fmla="*/ 614364 h 1443182"/>
              <a:gd name="connsiteX2" fmla="*/ 740460 w 2182859"/>
              <a:gd name="connsiteY2" fmla="*/ 1443182 h 1443182"/>
              <a:gd name="connsiteX3" fmla="*/ 2178099 w 2182859"/>
              <a:gd name="connsiteY3" fmla="*/ 1443039 h 1443182"/>
              <a:gd name="connsiteX4" fmla="*/ 2182859 w 2182859"/>
              <a:gd name="connsiteY4" fmla="*/ 4764 h 1443182"/>
              <a:gd name="connsiteX5" fmla="*/ 711247 w 2182859"/>
              <a:gd name="connsiteY5" fmla="*/ 0 h 1443182"/>
              <a:gd name="connsiteX6" fmla="*/ 6398 w 2182859"/>
              <a:gd name="connsiteY6" fmla="*/ 4764 h 1443182"/>
              <a:gd name="connsiteX0" fmla="*/ 0 w 2182859"/>
              <a:gd name="connsiteY0" fmla="*/ 796690 h 1443182"/>
              <a:gd name="connsiteX1" fmla="*/ 744585 w 2182859"/>
              <a:gd name="connsiteY1" fmla="*/ 614364 h 1443182"/>
              <a:gd name="connsiteX2" fmla="*/ 740460 w 2182859"/>
              <a:gd name="connsiteY2" fmla="*/ 1443182 h 1443182"/>
              <a:gd name="connsiteX3" fmla="*/ 2178099 w 2182859"/>
              <a:gd name="connsiteY3" fmla="*/ 1443039 h 1443182"/>
              <a:gd name="connsiteX4" fmla="*/ 2182859 w 2182859"/>
              <a:gd name="connsiteY4" fmla="*/ 4764 h 1443182"/>
              <a:gd name="connsiteX5" fmla="*/ 711247 w 2182859"/>
              <a:gd name="connsiteY5" fmla="*/ 0 h 1443182"/>
              <a:gd name="connsiteX6" fmla="*/ 739823 w 2182859"/>
              <a:gd name="connsiteY6" fmla="*/ 557214 h 1443182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7" fmla="*/ 735060 w 2182859"/>
              <a:gd name="connsiteY7" fmla="*/ 552451 h 1438420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7" fmla="*/ 320722 w 2182859"/>
              <a:gd name="connsiteY7" fmla="*/ 338138 h 1438420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7" fmla="*/ 549322 w 2182859"/>
              <a:gd name="connsiteY7" fmla="*/ 185738 h 1438420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7" fmla="*/ 377872 w 2182859"/>
              <a:gd name="connsiteY7" fmla="*/ 176213 h 1438420"/>
              <a:gd name="connsiteX0" fmla="*/ 0 w 2182859"/>
              <a:gd name="connsiteY0" fmla="*/ 791928 h 1438420"/>
              <a:gd name="connsiteX1" fmla="*/ 744585 w 2182859"/>
              <a:gd name="connsiteY1" fmla="*/ 609602 h 1438420"/>
              <a:gd name="connsiteX2" fmla="*/ 740460 w 2182859"/>
              <a:gd name="connsiteY2" fmla="*/ 1438420 h 1438420"/>
              <a:gd name="connsiteX3" fmla="*/ 2178099 w 2182859"/>
              <a:gd name="connsiteY3" fmla="*/ 1438277 h 1438420"/>
              <a:gd name="connsiteX4" fmla="*/ 2182859 w 2182859"/>
              <a:gd name="connsiteY4" fmla="*/ 2 h 1438420"/>
              <a:gd name="connsiteX5" fmla="*/ 739822 w 2182859"/>
              <a:gd name="connsiteY5" fmla="*/ 0 h 1438420"/>
              <a:gd name="connsiteX6" fmla="*/ 739823 w 2182859"/>
              <a:gd name="connsiteY6" fmla="*/ 552452 h 1438420"/>
              <a:gd name="connsiteX7" fmla="*/ 377872 w 2182859"/>
              <a:gd name="connsiteY7" fmla="*/ 176213 h 1438420"/>
              <a:gd name="connsiteX0" fmla="*/ 0 w 2182859"/>
              <a:gd name="connsiteY0" fmla="*/ 891940 h 1538432"/>
              <a:gd name="connsiteX1" fmla="*/ 744585 w 2182859"/>
              <a:gd name="connsiteY1" fmla="*/ 709614 h 1538432"/>
              <a:gd name="connsiteX2" fmla="*/ 740460 w 2182859"/>
              <a:gd name="connsiteY2" fmla="*/ 1538432 h 1538432"/>
              <a:gd name="connsiteX3" fmla="*/ 2178099 w 2182859"/>
              <a:gd name="connsiteY3" fmla="*/ 1538289 h 1538432"/>
              <a:gd name="connsiteX4" fmla="*/ 2182859 w 2182859"/>
              <a:gd name="connsiteY4" fmla="*/ 100014 h 1538432"/>
              <a:gd name="connsiteX5" fmla="*/ 739822 w 2182859"/>
              <a:gd name="connsiteY5" fmla="*/ 100012 h 1538432"/>
              <a:gd name="connsiteX6" fmla="*/ 739823 w 2182859"/>
              <a:gd name="connsiteY6" fmla="*/ 652464 h 1538432"/>
              <a:gd name="connsiteX7" fmla="*/ 230235 w 2182859"/>
              <a:gd name="connsiteY7" fmla="*/ 0 h 1538432"/>
              <a:gd name="connsiteX0" fmla="*/ 0 w 2182859"/>
              <a:gd name="connsiteY0" fmla="*/ 891940 h 1538432"/>
              <a:gd name="connsiteX1" fmla="*/ 744585 w 2182859"/>
              <a:gd name="connsiteY1" fmla="*/ 709614 h 1538432"/>
              <a:gd name="connsiteX2" fmla="*/ 740460 w 2182859"/>
              <a:gd name="connsiteY2" fmla="*/ 1538432 h 1538432"/>
              <a:gd name="connsiteX3" fmla="*/ 2178099 w 2182859"/>
              <a:gd name="connsiteY3" fmla="*/ 1538289 h 1538432"/>
              <a:gd name="connsiteX4" fmla="*/ 2182859 w 2182859"/>
              <a:gd name="connsiteY4" fmla="*/ 100014 h 1538432"/>
              <a:gd name="connsiteX5" fmla="*/ 739822 w 2182859"/>
              <a:gd name="connsiteY5" fmla="*/ 100012 h 1538432"/>
              <a:gd name="connsiteX6" fmla="*/ 739823 w 2182859"/>
              <a:gd name="connsiteY6" fmla="*/ 652464 h 1538432"/>
              <a:gd name="connsiteX7" fmla="*/ 349297 w 2182859"/>
              <a:gd name="connsiteY7" fmla="*/ 157163 h 1538432"/>
              <a:gd name="connsiteX8" fmla="*/ 230235 w 2182859"/>
              <a:gd name="connsiteY8" fmla="*/ 0 h 1538432"/>
              <a:gd name="connsiteX0" fmla="*/ 0 w 2182859"/>
              <a:gd name="connsiteY0" fmla="*/ 891940 h 1538432"/>
              <a:gd name="connsiteX1" fmla="*/ 744585 w 2182859"/>
              <a:gd name="connsiteY1" fmla="*/ 709614 h 1538432"/>
              <a:gd name="connsiteX2" fmla="*/ 740460 w 2182859"/>
              <a:gd name="connsiteY2" fmla="*/ 1538432 h 1538432"/>
              <a:gd name="connsiteX3" fmla="*/ 2178099 w 2182859"/>
              <a:gd name="connsiteY3" fmla="*/ 1538289 h 1538432"/>
              <a:gd name="connsiteX4" fmla="*/ 2182859 w 2182859"/>
              <a:gd name="connsiteY4" fmla="*/ 100014 h 1538432"/>
              <a:gd name="connsiteX5" fmla="*/ 739822 w 2182859"/>
              <a:gd name="connsiteY5" fmla="*/ 100012 h 1538432"/>
              <a:gd name="connsiteX6" fmla="*/ 739823 w 2182859"/>
              <a:gd name="connsiteY6" fmla="*/ 652464 h 1538432"/>
              <a:gd name="connsiteX7" fmla="*/ 682672 w 2182859"/>
              <a:gd name="connsiteY7" fmla="*/ 647700 h 1538432"/>
              <a:gd name="connsiteX8" fmla="*/ 230235 w 2182859"/>
              <a:gd name="connsiteY8" fmla="*/ 0 h 1538432"/>
              <a:gd name="connsiteX0" fmla="*/ 0 w 2182859"/>
              <a:gd name="connsiteY0" fmla="*/ 1015765 h 1662257"/>
              <a:gd name="connsiteX1" fmla="*/ 744585 w 2182859"/>
              <a:gd name="connsiteY1" fmla="*/ 833439 h 1662257"/>
              <a:gd name="connsiteX2" fmla="*/ 740460 w 2182859"/>
              <a:gd name="connsiteY2" fmla="*/ 1662257 h 1662257"/>
              <a:gd name="connsiteX3" fmla="*/ 2178099 w 2182859"/>
              <a:gd name="connsiteY3" fmla="*/ 1662114 h 1662257"/>
              <a:gd name="connsiteX4" fmla="*/ 2182859 w 2182859"/>
              <a:gd name="connsiteY4" fmla="*/ 223839 h 1662257"/>
              <a:gd name="connsiteX5" fmla="*/ 739822 w 2182859"/>
              <a:gd name="connsiteY5" fmla="*/ 223837 h 1662257"/>
              <a:gd name="connsiteX6" fmla="*/ 739823 w 2182859"/>
              <a:gd name="connsiteY6" fmla="*/ 776289 h 1662257"/>
              <a:gd name="connsiteX7" fmla="*/ 682672 w 2182859"/>
              <a:gd name="connsiteY7" fmla="*/ 771525 h 1662257"/>
              <a:gd name="connsiteX8" fmla="*/ 677910 w 2182859"/>
              <a:gd name="connsiteY8" fmla="*/ 0 h 1662257"/>
              <a:gd name="connsiteX0" fmla="*/ 0 w 2182859"/>
              <a:gd name="connsiteY0" fmla="*/ 1015765 h 1662257"/>
              <a:gd name="connsiteX1" fmla="*/ 744585 w 2182859"/>
              <a:gd name="connsiteY1" fmla="*/ 833439 h 1662257"/>
              <a:gd name="connsiteX2" fmla="*/ 740460 w 2182859"/>
              <a:gd name="connsiteY2" fmla="*/ 1662257 h 1662257"/>
              <a:gd name="connsiteX3" fmla="*/ 2178099 w 2182859"/>
              <a:gd name="connsiteY3" fmla="*/ 1662114 h 1662257"/>
              <a:gd name="connsiteX4" fmla="*/ 2182859 w 2182859"/>
              <a:gd name="connsiteY4" fmla="*/ 223839 h 1662257"/>
              <a:gd name="connsiteX5" fmla="*/ 739822 w 2182859"/>
              <a:gd name="connsiteY5" fmla="*/ 223837 h 1662257"/>
              <a:gd name="connsiteX6" fmla="*/ 739823 w 2182859"/>
              <a:gd name="connsiteY6" fmla="*/ 776289 h 1662257"/>
              <a:gd name="connsiteX7" fmla="*/ 682672 w 2182859"/>
              <a:gd name="connsiteY7" fmla="*/ 771525 h 1662257"/>
              <a:gd name="connsiteX8" fmla="*/ 677910 w 2182859"/>
              <a:gd name="connsiteY8" fmla="*/ 152401 h 1662257"/>
              <a:gd name="connsiteX9" fmla="*/ 677910 w 2182859"/>
              <a:gd name="connsiteY9" fmla="*/ 0 h 1662257"/>
              <a:gd name="connsiteX0" fmla="*/ 0 w 2182859"/>
              <a:gd name="connsiteY0" fmla="*/ 967345 h 1613837"/>
              <a:gd name="connsiteX1" fmla="*/ 744585 w 2182859"/>
              <a:gd name="connsiteY1" fmla="*/ 785019 h 1613837"/>
              <a:gd name="connsiteX2" fmla="*/ 740460 w 2182859"/>
              <a:gd name="connsiteY2" fmla="*/ 1613837 h 1613837"/>
              <a:gd name="connsiteX3" fmla="*/ 2178099 w 2182859"/>
              <a:gd name="connsiteY3" fmla="*/ 1613694 h 1613837"/>
              <a:gd name="connsiteX4" fmla="*/ 2182859 w 2182859"/>
              <a:gd name="connsiteY4" fmla="*/ 175419 h 1613837"/>
              <a:gd name="connsiteX5" fmla="*/ 739822 w 2182859"/>
              <a:gd name="connsiteY5" fmla="*/ 175417 h 1613837"/>
              <a:gd name="connsiteX6" fmla="*/ 739823 w 2182859"/>
              <a:gd name="connsiteY6" fmla="*/ 727869 h 1613837"/>
              <a:gd name="connsiteX7" fmla="*/ 682672 w 2182859"/>
              <a:gd name="connsiteY7" fmla="*/ 723105 h 1613837"/>
              <a:gd name="connsiteX8" fmla="*/ 677910 w 2182859"/>
              <a:gd name="connsiteY8" fmla="*/ 103981 h 1613837"/>
              <a:gd name="connsiteX9" fmla="*/ 2059035 w 2182859"/>
              <a:gd name="connsiteY9" fmla="*/ 99218 h 1613837"/>
              <a:gd name="connsiteX0" fmla="*/ 0 w 2182859"/>
              <a:gd name="connsiteY0" fmla="*/ 868127 h 1514619"/>
              <a:gd name="connsiteX1" fmla="*/ 744585 w 2182859"/>
              <a:gd name="connsiteY1" fmla="*/ 685801 h 1514619"/>
              <a:gd name="connsiteX2" fmla="*/ 740460 w 2182859"/>
              <a:gd name="connsiteY2" fmla="*/ 1514619 h 1514619"/>
              <a:gd name="connsiteX3" fmla="*/ 2178099 w 2182859"/>
              <a:gd name="connsiteY3" fmla="*/ 1514476 h 1514619"/>
              <a:gd name="connsiteX4" fmla="*/ 2182859 w 2182859"/>
              <a:gd name="connsiteY4" fmla="*/ 76201 h 1514619"/>
              <a:gd name="connsiteX5" fmla="*/ 739822 w 2182859"/>
              <a:gd name="connsiteY5" fmla="*/ 76199 h 1514619"/>
              <a:gd name="connsiteX6" fmla="*/ 739823 w 2182859"/>
              <a:gd name="connsiteY6" fmla="*/ 628651 h 1514619"/>
              <a:gd name="connsiteX7" fmla="*/ 682672 w 2182859"/>
              <a:gd name="connsiteY7" fmla="*/ 623887 h 1514619"/>
              <a:gd name="connsiteX8" fmla="*/ 677910 w 2182859"/>
              <a:gd name="connsiteY8" fmla="*/ 4763 h 1514619"/>
              <a:gd name="connsiteX9" fmla="*/ 2059035 w 2182859"/>
              <a:gd name="connsiteY9" fmla="*/ 0 h 1514619"/>
              <a:gd name="connsiteX0" fmla="*/ 0 w 2182859"/>
              <a:gd name="connsiteY0" fmla="*/ 868127 h 1514619"/>
              <a:gd name="connsiteX1" fmla="*/ 744585 w 2182859"/>
              <a:gd name="connsiteY1" fmla="*/ 685801 h 1514619"/>
              <a:gd name="connsiteX2" fmla="*/ 740460 w 2182859"/>
              <a:gd name="connsiteY2" fmla="*/ 1514619 h 1514619"/>
              <a:gd name="connsiteX3" fmla="*/ 2178099 w 2182859"/>
              <a:gd name="connsiteY3" fmla="*/ 1514476 h 1514619"/>
              <a:gd name="connsiteX4" fmla="*/ 2182859 w 2182859"/>
              <a:gd name="connsiteY4" fmla="*/ 76201 h 1514619"/>
              <a:gd name="connsiteX5" fmla="*/ 739822 w 2182859"/>
              <a:gd name="connsiteY5" fmla="*/ 76199 h 1514619"/>
              <a:gd name="connsiteX6" fmla="*/ 739823 w 2182859"/>
              <a:gd name="connsiteY6" fmla="*/ 628651 h 1514619"/>
              <a:gd name="connsiteX7" fmla="*/ 682672 w 2182859"/>
              <a:gd name="connsiteY7" fmla="*/ 623887 h 1514619"/>
              <a:gd name="connsiteX8" fmla="*/ 677910 w 2182859"/>
              <a:gd name="connsiteY8" fmla="*/ 4763 h 1514619"/>
              <a:gd name="connsiteX9" fmla="*/ 2059035 w 2182859"/>
              <a:gd name="connsiteY9" fmla="*/ 0 h 1514619"/>
              <a:gd name="connsiteX0" fmla="*/ 0 w 2182859"/>
              <a:gd name="connsiteY0" fmla="*/ 868127 h 1514619"/>
              <a:gd name="connsiteX1" fmla="*/ 744585 w 2182859"/>
              <a:gd name="connsiteY1" fmla="*/ 685801 h 1514619"/>
              <a:gd name="connsiteX2" fmla="*/ 740460 w 2182859"/>
              <a:gd name="connsiteY2" fmla="*/ 1514619 h 1514619"/>
              <a:gd name="connsiteX3" fmla="*/ 2178099 w 2182859"/>
              <a:gd name="connsiteY3" fmla="*/ 1514476 h 1514619"/>
              <a:gd name="connsiteX4" fmla="*/ 2182859 w 2182859"/>
              <a:gd name="connsiteY4" fmla="*/ 76201 h 1514619"/>
              <a:gd name="connsiteX5" fmla="*/ 739822 w 2182859"/>
              <a:gd name="connsiteY5" fmla="*/ 76199 h 1514619"/>
              <a:gd name="connsiteX6" fmla="*/ 739823 w 2182859"/>
              <a:gd name="connsiteY6" fmla="*/ 628651 h 1514619"/>
              <a:gd name="connsiteX7" fmla="*/ 682672 w 2182859"/>
              <a:gd name="connsiteY7" fmla="*/ 623887 h 1514619"/>
              <a:gd name="connsiteX8" fmla="*/ 687435 w 2182859"/>
              <a:gd name="connsiteY8" fmla="*/ 19050 h 1514619"/>
              <a:gd name="connsiteX9" fmla="*/ 2059035 w 2182859"/>
              <a:gd name="connsiteY9" fmla="*/ 0 h 1514619"/>
              <a:gd name="connsiteX0" fmla="*/ 0 w 2182859"/>
              <a:gd name="connsiteY0" fmla="*/ 849077 h 1495569"/>
              <a:gd name="connsiteX1" fmla="*/ 744585 w 2182859"/>
              <a:gd name="connsiteY1" fmla="*/ 666751 h 1495569"/>
              <a:gd name="connsiteX2" fmla="*/ 740460 w 2182859"/>
              <a:gd name="connsiteY2" fmla="*/ 1495569 h 1495569"/>
              <a:gd name="connsiteX3" fmla="*/ 2178099 w 2182859"/>
              <a:gd name="connsiteY3" fmla="*/ 1495426 h 1495569"/>
              <a:gd name="connsiteX4" fmla="*/ 2182859 w 2182859"/>
              <a:gd name="connsiteY4" fmla="*/ 57151 h 1495569"/>
              <a:gd name="connsiteX5" fmla="*/ 739822 w 2182859"/>
              <a:gd name="connsiteY5" fmla="*/ 57149 h 1495569"/>
              <a:gd name="connsiteX6" fmla="*/ 739823 w 2182859"/>
              <a:gd name="connsiteY6" fmla="*/ 609601 h 1495569"/>
              <a:gd name="connsiteX7" fmla="*/ 682672 w 2182859"/>
              <a:gd name="connsiteY7" fmla="*/ 604837 h 1495569"/>
              <a:gd name="connsiteX8" fmla="*/ 687435 w 2182859"/>
              <a:gd name="connsiteY8" fmla="*/ 0 h 1495569"/>
              <a:gd name="connsiteX9" fmla="*/ 2163810 w 2182859"/>
              <a:gd name="connsiteY9" fmla="*/ 0 h 1495569"/>
              <a:gd name="connsiteX0" fmla="*/ 0 w 2182859"/>
              <a:gd name="connsiteY0" fmla="*/ 849077 h 1495569"/>
              <a:gd name="connsiteX1" fmla="*/ 744585 w 2182859"/>
              <a:gd name="connsiteY1" fmla="*/ 666751 h 1495569"/>
              <a:gd name="connsiteX2" fmla="*/ 740460 w 2182859"/>
              <a:gd name="connsiteY2" fmla="*/ 1495569 h 1495569"/>
              <a:gd name="connsiteX3" fmla="*/ 2178099 w 2182859"/>
              <a:gd name="connsiteY3" fmla="*/ 1495426 h 1495569"/>
              <a:gd name="connsiteX4" fmla="*/ 2182859 w 2182859"/>
              <a:gd name="connsiteY4" fmla="*/ 57151 h 1495569"/>
              <a:gd name="connsiteX5" fmla="*/ 739822 w 2182859"/>
              <a:gd name="connsiteY5" fmla="*/ 57149 h 1495569"/>
              <a:gd name="connsiteX6" fmla="*/ 739823 w 2182859"/>
              <a:gd name="connsiteY6" fmla="*/ 609601 h 1495569"/>
              <a:gd name="connsiteX7" fmla="*/ 682672 w 2182859"/>
              <a:gd name="connsiteY7" fmla="*/ 623887 h 1495569"/>
              <a:gd name="connsiteX8" fmla="*/ 687435 w 2182859"/>
              <a:gd name="connsiteY8" fmla="*/ 0 h 1495569"/>
              <a:gd name="connsiteX9" fmla="*/ 2163810 w 2182859"/>
              <a:gd name="connsiteY9" fmla="*/ 0 h 1495569"/>
              <a:gd name="connsiteX0" fmla="*/ 0 w 2182859"/>
              <a:gd name="connsiteY0" fmla="*/ 849077 h 1495569"/>
              <a:gd name="connsiteX1" fmla="*/ 744585 w 2182859"/>
              <a:gd name="connsiteY1" fmla="*/ 666751 h 1495569"/>
              <a:gd name="connsiteX2" fmla="*/ 740460 w 2182859"/>
              <a:gd name="connsiteY2" fmla="*/ 1495569 h 1495569"/>
              <a:gd name="connsiteX3" fmla="*/ 2178099 w 2182859"/>
              <a:gd name="connsiteY3" fmla="*/ 1495426 h 1495569"/>
              <a:gd name="connsiteX4" fmla="*/ 2182859 w 2182859"/>
              <a:gd name="connsiteY4" fmla="*/ 57151 h 1495569"/>
              <a:gd name="connsiteX5" fmla="*/ 739822 w 2182859"/>
              <a:gd name="connsiteY5" fmla="*/ 57149 h 1495569"/>
              <a:gd name="connsiteX6" fmla="*/ 739823 w 2182859"/>
              <a:gd name="connsiteY6" fmla="*/ 609601 h 1495569"/>
              <a:gd name="connsiteX7" fmla="*/ 368347 w 2182859"/>
              <a:gd name="connsiteY7" fmla="*/ 676274 h 1495569"/>
              <a:gd name="connsiteX8" fmla="*/ 687435 w 2182859"/>
              <a:gd name="connsiteY8" fmla="*/ 0 h 1495569"/>
              <a:gd name="connsiteX9" fmla="*/ 2163810 w 2182859"/>
              <a:gd name="connsiteY9" fmla="*/ 0 h 1495569"/>
              <a:gd name="connsiteX0" fmla="*/ 0 w 2182859"/>
              <a:gd name="connsiteY0" fmla="*/ 849077 h 1495569"/>
              <a:gd name="connsiteX1" fmla="*/ 744585 w 2182859"/>
              <a:gd name="connsiteY1" fmla="*/ 666751 h 1495569"/>
              <a:gd name="connsiteX2" fmla="*/ 740460 w 2182859"/>
              <a:gd name="connsiteY2" fmla="*/ 1495569 h 1495569"/>
              <a:gd name="connsiteX3" fmla="*/ 2178099 w 2182859"/>
              <a:gd name="connsiteY3" fmla="*/ 1495426 h 1495569"/>
              <a:gd name="connsiteX4" fmla="*/ 2182859 w 2182859"/>
              <a:gd name="connsiteY4" fmla="*/ 57151 h 1495569"/>
              <a:gd name="connsiteX5" fmla="*/ 739822 w 2182859"/>
              <a:gd name="connsiteY5" fmla="*/ 57149 h 1495569"/>
              <a:gd name="connsiteX6" fmla="*/ 739823 w 2182859"/>
              <a:gd name="connsiteY6" fmla="*/ 609601 h 1495569"/>
              <a:gd name="connsiteX7" fmla="*/ 368347 w 2182859"/>
              <a:gd name="connsiteY7" fmla="*/ 676274 h 1495569"/>
              <a:gd name="connsiteX8" fmla="*/ 687435 w 2182859"/>
              <a:gd name="connsiteY8" fmla="*/ 0 h 1495569"/>
              <a:gd name="connsiteX9" fmla="*/ 2163810 w 2182859"/>
              <a:gd name="connsiteY9" fmla="*/ 0 h 1495569"/>
              <a:gd name="connsiteX0" fmla="*/ 0 w 2182859"/>
              <a:gd name="connsiteY0" fmla="*/ 849077 h 1495569"/>
              <a:gd name="connsiteX1" fmla="*/ 744585 w 2182859"/>
              <a:gd name="connsiteY1" fmla="*/ 666751 h 1495569"/>
              <a:gd name="connsiteX2" fmla="*/ 740460 w 2182859"/>
              <a:gd name="connsiteY2" fmla="*/ 1495569 h 1495569"/>
              <a:gd name="connsiteX3" fmla="*/ 2178099 w 2182859"/>
              <a:gd name="connsiteY3" fmla="*/ 1495426 h 1495569"/>
              <a:gd name="connsiteX4" fmla="*/ 2182859 w 2182859"/>
              <a:gd name="connsiteY4" fmla="*/ 57151 h 1495569"/>
              <a:gd name="connsiteX5" fmla="*/ 739822 w 2182859"/>
              <a:gd name="connsiteY5" fmla="*/ 57149 h 1495569"/>
              <a:gd name="connsiteX6" fmla="*/ 739823 w 2182859"/>
              <a:gd name="connsiteY6" fmla="*/ 609601 h 1495569"/>
              <a:gd name="connsiteX7" fmla="*/ 682672 w 2182859"/>
              <a:gd name="connsiteY7" fmla="*/ 609599 h 1495569"/>
              <a:gd name="connsiteX8" fmla="*/ 687435 w 2182859"/>
              <a:gd name="connsiteY8" fmla="*/ 0 h 1495569"/>
              <a:gd name="connsiteX9" fmla="*/ 2163810 w 2182859"/>
              <a:gd name="connsiteY9" fmla="*/ 0 h 1495569"/>
              <a:gd name="connsiteX0" fmla="*/ 0 w 2343198"/>
              <a:gd name="connsiteY0" fmla="*/ 849077 h 1504951"/>
              <a:gd name="connsiteX1" fmla="*/ 744585 w 2343198"/>
              <a:gd name="connsiteY1" fmla="*/ 666751 h 1504951"/>
              <a:gd name="connsiteX2" fmla="*/ 740460 w 2343198"/>
              <a:gd name="connsiteY2" fmla="*/ 1495569 h 1504951"/>
              <a:gd name="connsiteX3" fmla="*/ 2340024 w 2343198"/>
              <a:gd name="connsiteY3" fmla="*/ 1504951 h 1504951"/>
              <a:gd name="connsiteX4" fmla="*/ 2182859 w 2343198"/>
              <a:gd name="connsiteY4" fmla="*/ 57151 h 1504951"/>
              <a:gd name="connsiteX5" fmla="*/ 739822 w 2343198"/>
              <a:gd name="connsiteY5" fmla="*/ 57149 h 1504951"/>
              <a:gd name="connsiteX6" fmla="*/ 739823 w 2343198"/>
              <a:gd name="connsiteY6" fmla="*/ 609601 h 1504951"/>
              <a:gd name="connsiteX7" fmla="*/ 682672 w 2343198"/>
              <a:gd name="connsiteY7" fmla="*/ 609599 h 1504951"/>
              <a:gd name="connsiteX8" fmla="*/ 687435 w 2343198"/>
              <a:gd name="connsiteY8" fmla="*/ 0 h 1504951"/>
              <a:gd name="connsiteX9" fmla="*/ 2163810 w 2343198"/>
              <a:gd name="connsiteY9" fmla="*/ 0 h 1504951"/>
              <a:gd name="connsiteX0" fmla="*/ 0 w 2340024"/>
              <a:gd name="connsiteY0" fmla="*/ 849077 h 1504951"/>
              <a:gd name="connsiteX1" fmla="*/ 744585 w 2340024"/>
              <a:gd name="connsiteY1" fmla="*/ 666751 h 1504951"/>
              <a:gd name="connsiteX2" fmla="*/ 740460 w 2340024"/>
              <a:gd name="connsiteY2" fmla="*/ 1495569 h 1504951"/>
              <a:gd name="connsiteX3" fmla="*/ 2340024 w 2340024"/>
              <a:gd name="connsiteY3" fmla="*/ 1504951 h 1504951"/>
              <a:gd name="connsiteX4" fmla="*/ 2182859 w 2340024"/>
              <a:gd name="connsiteY4" fmla="*/ 57151 h 1504951"/>
              <a:gd name="connsiteX5" fmla="*/ 739822 w 2340024"/>
              <a:gd name="connsiteY5" fmla="*/ 57149 h 1504951"/>
              <a:gd name="connsiteX6" fmla="*/ 739823 w 2340024"/>
              <a:gd name="connsiteY6" fmla="*/ 609601 h 1504951"/>
              <a:gd name="connsiteX7" fmla="*/ 682672 w 2340024"/>
              <a:gd name="connsiteY7" fmla="*/ 609599 h 1504951"/>
              <a:gd name="connsiteX8" fmla="*/ 687435 w 2340024"/>
              <a:gd name="connsiteY8" fmla="*/ 0 h 1504951"/>
              <a:gd name="connsiteX9" fmla="*/ 2163810 w 2340024"/>
              <a:gd name="connsiteY9" fmla="*/ 0 h 1504951"/>
              <a:gd name="connsiteX0" fmla="*/ 0 w 2187624"/>
              <a:gd name="connsiteY0" fmla="*/ 849077 h 1495569"/>
              <a:gd name="connsiteX1" fmla="*/ 744585 w 2187624"/>
              <a:gd name="connsiteY1" fmla="*/ 666751 h 1495569"/>
              <a:gd name="connsiteX2" fmla="*/ 740460 w 2187624"/>
              <a:gd name="connsiteY2" fmla="*/ 1495569 h 1495569"/>
              <a:gd name="connsiteX3" fmla="*/ 2187624 w 2187624"/>
              <a:gd name="connsiteY3" fmla="*/ 1495426 h 1495569"/>
              <a:gd name="connsiteX4" fmla="*/ 2182859 w 2187624"/>
              <a:gd name="connsiteY4" fmla="*/ 57151 h 1495569"/>
              <a:gd name="connsiteX5" fmla="*/ 739822 w 2187624"/>
              <a:gd name="connsiteY5" fmla="*/ 57149 h 1495569"/>
              <a:gd name="connsiteX6" fmla="*/ 739823 w 2187624"/>
              <a:gd name="connsiteY6" fmla="*/ 609601 h 1495569"/>
              <a:gd name="connsiteX7" fmla="*/ 682672 w 2187624"/>
              <a:gd name="connsiteY7" fmla="*/ 609599 h 1495569"/>
              <a:gd name="connsiteX8" fmla="*/ 687435 w 2187624"/>
              <a:gd name="connsiteY8" fmla="*/ 0 h 1495569"/>
              <a:gd name="connsiteX9" fmla="*/ 2163810 w 2187624"/>
              <a:gd name="connsiteY9" fmla="*/ 0 h 149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7624" h="1495569">
                <a:moveTo>
                  <a:pt x="0" y="849077"/>
                </a:moveTo>
                <a:lnTo>
                  <a:pt x="744585" y="666751"/>
                </a:lnTo>
                <a:lnTo>
                  <a:pt x="740460" y="1495569"/>
                </a:lnTo>
                <a:lnTo>
                  <a:pt x="2187624" y="1495426"/>
                </a:lnTo>
                <a:cubicBezTo>
                  <a:pt x="2186036" y="1016001"/>
                  <a:pt x="2184447" y="536576"/>
                  <a:pt x="2182859" y="57151"/>
                </a:cubicBezTo>
                <a:lnTo>
                  <a:pt x="739822" y="57149"/>
                </a:lnTo>
                <a:cubicBezTo>
                  <a:pt x="739822" y="241300"/>
                  <a:pt x="739823" y="425450"/>
                  <a:pt x="739823" y="609601"/>
                </a:cubicBezTo>
                <a:lnTo>
                  <a:pt x="682672" y="609599"/>
                </a:lnTo>
                <a:cubicBezTo>
                  <a:pt x="684260" y="406399"/>
                  <a:pt x="685847" y="203200"/>
                  <a:pt x="687435" y="0"/>
                </a:cubicBezTo>
                <a:lnTo>
                  <a:pt x="2163810" y="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26" idx="9"/>
          </p:cNvCxnSpPr>
          <p:nvPr/>
        </p:nvCxnSpPr>
        <p:spPr>
          <a:xfrm flipV="1">
            <a:off x="3214689" y="3903261"/>
            <a:ext cx="3145168" cy="5020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reeform 22"/>
          <p:cNvSpPr/>
          <p:nvPr/>
        </p:nvSpPr>
        <p:spPr>
          <a:xfrm>
            <a:off x="6310313" y="3186113"/>
            <a:ext cx="2009775" cy="1500187"/>
          </a:xfrm>
          <a:custGeom>
            <a:avLst/>
            <a:gdLst>
              <a:gd name="connsiteX0" fmla="*/ 38100 w 1990725"/>
              <a:gd name="connsiteY0" fmla="*/ 719137 h 1500187"/>
              <a:gd name="connsiteX1" fmla="*/ 38100 w 1990725"/>
              <a:gd name="connsiteY1" fmla="*/ 1500187 h 1500187"/>
              <a:gd name="connsiteX2" fmla="*/ 1485900 w 1990725"/>
              <a:gd name="connsiteY2" fmla="*/ 1495425 h 1500187"/>
              <a:gd name="connsiteX3" fmla="*/ 1481137 w 1990725"/>
              <a:gd name="connsiteY3" fmla="*/ 47625 h 1500187"/>
              <a:gd name="connsiteX4" fmla="*/ 38100 w 1990725"/>
              <a:gd name="connsiteY4" fmla="*/ 47625 h 1500187"/>
              <a:gd name="connsiteX5" fmla="*/ 38100 w 1990725"/>
              <a:gd name="connsiteY5" fmla="*/ 657225 h 1500187"/>
              <a:gd name="connsiteX6" fmla="*/ 0 w 1990725"/>
              <a:gd name="connsiteY6" fmla="*/ 657225 h 1500187"/>
              <a:gd name="connsiteX7" fmla="*/ 0 w 1990725"/>
              <a:gd name="connsiteY7" fmla="*/ 0 h 1500187"/>
              <a:gd name="connsiteX8" fmla="*/ 1519237 w 1990725"/>
              <a:gd name="connsiteY8" fmla="*/ 0 h 1500187"/>
              <a:gd name="connsiteX9" fmla="*/ 1519237 w 1990725"/>
              <a:gd name="connsiteY9" fmla="*/ 361950 h 1500187"/>
              <a:gd name="connsiteX10" fmla="*/ 1990725 w 1990725"/>
              <a:gd name="connsiteY10" fmla="*/ 361950 h 1500187"/>
              <a:gd name="connsiteX0" fmla="*/ 57150 w 2009775"/>
              <a:gd name="connsiteY0" fmla="*/ 719137 h 1500187"/>
              <a:gd name="connsiteX1" fmla="*/ 57150 w 2009775"/>
              <a:gd name="connsiteY1" fmla="*/ 1500187 h 1500187"/>
              <a:gd name="connsiteX2" fmla="*/ 1504950 w 2009775"/>
              <a:gd name="connsiteY2" fmla="*/ 1495425 h 1500187"/>
              <a:gd name="connsiteX3" fmla="*/ 1500187 w 2009775"/>
              <a:gd name="connsiteY3" fmla="*/ 47625 h 1500187"/>
              <a:gd name="connsiteX4" fmla="*/ 57150 w 2009775"/>
              <a:gd name="connsiteY4" fmla="*/ 47625 h 1500187"/>
              <a:gd name="connsiteX5" fmla="*/ 57150 w 2009775"/>
              <a:gd name="connsiteY5" fmla="*/ 657225 h 1500187"/>
              <a:gd name="connsiteX6" fmla="*/ 0 w 2009775"/>
              <a:gd name="connsiteY6" fmla="*/ 661988 h 1500187"/>
              <a:gd name="connsiteX7" fmla="*/ 19050 w 2009775"/>
              <a:gd name="connsiteY7" fmla="*/ 0 h 1500187"/>
              <a:gd name="connsiteX8" fmla="*/ 1538287 w 2009775"/>
              <a:gd name="connsiteY8" fmla="*/ 0 h 1500187"/>
              <a:gd name="connsiteX9" fmla="*/ 1538287 w 2009775"/>
              <a:gd name="connsiteY9" fmla="*/ 361950 h 1500187"/>
              <a:gd name="connsiteX10" fmla="*/ 2009775 w 2009775"/>
              <a:gd name="connsiteY10" fmla="*/ 361950 h 1500187"/>
              <a:gd name="connsiteX0" fmla="*/ 57150 w 2009775"/>
              <a:gd name="connsiteY0" fmla="*/ 719137 h 1500187"/>
              <a:gd name="connsiteX1" fmla="*/ 57150 w 2009775"/>
              <a:gd name="connsiteY1" fmla="*/ 1500187 h 1500187"/>
              <a:gd name="connsiteX2" fmla="*/ 1504950 w 2009775"/>
              <a:gd name="connsiteY2" fmla="*/ 1495425 h 1500187"/>
              <a:gd name="connsiteX3" fmla="*/ 1500187 w 2009775"/>
              <a:gd name="connsiteY3" fmla="*/ 47625 h 1500187"/>
              <a:gd name="connsiteX4" fmla="*/ 57150 w 2009775"/>
              <a:gd name="connsiteY4" fmla="*/ 47625 h 1500187"/>
              <a:gd name="connsiteX5" fmla="*/ 57150 w 2009775"/>
              <a:gd name="connsiteY5" fmla="*/ 657225 h 1500187"/>
              <a:gd name="connsiteX6" fmla="*/ 0 w 2009775"/>
              <a:gd name="connsiteY6" fmla="*/ 661988 h 1500187"/>
              <a:gd name="connsiteX7" fmla="*/ 0 w 2009775"/>
              <a:gd name="connsiteY7" fmla="*/ 0 h 1500187"/>
              <a:gd name="connsiteX8" fmla="*/ 1538287 w 2009775"/>
              <a:gd name="connsiteY8" fmla="*/ 0 h 1500187"/>
              <a:gd name="connsiteX9" fmla="*/ 1538287 w 2009775"/>
              <a:gd name="connsiteY9" fmla="*/ 361950 h 1500187"/>
              <a:gd name="connsiteX10" fmla="*/ 2009775 w 2009775"/>
              <a:gd name="connsiteY10" fmla="*/ 361950 h 1500187"/>
              <a:gd name="connsiteX0" fmla="*/ 57150 w 2009775"/>
              <a:gd name="connsiteY0" fmla="*/ 719137 h 1500187"/>
              <a:gd name="connsiteX1" fmla="*/ 57150 w 2009775"/>
              <a:gd name="connsiteY1" fmla="*/ 1500187 h 1500187"/>
              <a:gd name="connsiteX2" fmla="*/ 1504950 w 2009775"/>
              <a:gd name="connsiteY2" fmla="*/ 1495425 h 1500187"/>
              <a:gd name="connsiteX3" fmla="*/ 1500187 w 2009775"/>
              <a:gd name="connsiteY3" fmla="*/ 47625 h 1500187"/>
              <a:gd name="connsiteX4" fmla="*/ 57150 w 2009775"/>
              <a:gd name="connsiteY4" fmla="*/ 47625 h 1500187"/>
              <a:gd name="connsiteX5" fmla="*/ 57150 w 2009775"/>
              <a:gd name="connsiteY5" fmla="*/ 657225 h 1500187"/>
              <a:gd name="connsiteX6" fmla="*/ 0 w 2009775"/>
              <a:gd name="connsiteY6" fmla="*/ 661988 h 1500187"/>
              <a:gd name="connsiteX7" fmla="*/ 0 w 2009775"/>
              <a:gd name="connsiteY7" fmla="*/ 0 h 1500187"/>
              <a:gd name="connsiteX8" fmla="*/ 1538287 w 2009775"/>
              <a:gd name="connsiteY8" fmla="*/ 0 h 1500187"/>
              <a:gd name="connsiteX9" fmla="*/ 1557337 w 2009775"/>
              <a:gd name="connsiteY9" fmla="*/ 366713 h 1500187"/>
              <a:gd name="connsiteX10" fmla="*/ 2009775 w 2009775"/>
              <a:gd name="connsiteY10" fmla="*/ 361950 h 1500187"/>
              <a:gd name="connsiteX0" fmla="*/ 57150 w 2009775"/>
              <a:gd name="connsiteY0" fmla="*/ 719137 h 1500187"/>
              <a:gd name="connsiteX1" fmla="*/ 57150 w 2009775"/>
              <a:gd name="connsiteY1" fmla="*/ 1500187 h 1500187"/>
              <a:gd name="connsiteX2" fmla="*/ 1504950 w 2009775"/>
              <a:gd name="connsiteY2" fmla="*/ 1495425 h 1500187"/>
              <a:gd name="connsiteX3" fmla="*/ 1500187 w 2009775"/>
              <a:gd name="connsiteY3" fmla="*/ 47625 h 1500187"/>
              <a:gd name="connsiteX4" fmla="*/ 57150 w 2009775"/>
              <a:gd name="connsiteY4" fmla="*/ 47625 h 1500187"/>
              <a:gd name="connsiteX5" fmla="*/ 57150 w 2009775"/>
              <a:gd name="connsiteY5" fmla="*/ 657225 h 1500187"/>
              <a:gd name="connsiteX6" fmla="*/ 0 w 2009775"/>
              <a:gd name="connsiteY6" fmla="*/ 661988 h 1500187"/>
              <a:gd name="connsiteX7" fmla="*/ 0 w 2009775"/>
              <a:gd name="connsiteY7" fmla="*/ 0 h 1500187"/>
              <a:gd name="connsiteX8" fmla="*/ 1552574 w 2009775"/>
              <a:gd name="connsiteY8" fmla="*/ 0 h 1500187"/>
              <a:gd name="connsiteX9" fmla="*/ 1557337 w 2009775"/>
              <a:gd name="connsiteY9" fmla="*/ 366713 h 1500187"/>
              <a:gd name="connsiteX10" fmla="*/ 2009775 w 2009775"/>
              <a:gd name="connsiteY10" fmla="*/ 361950 h 150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09775" h="1500187">
                <a:moveTo>
                  <a:pt x="57150" y="719137"/>
                </a:moveTo>
                <a:lnTo>
                  <a:pt x="57150" y="1500187"/>
                </a:lnTo>
                <a:lnTo>
                  <a:pt x="1504950" y="1495425"/>
                </a:lnTo>
                <a:cubicBezTo>
                  <a:pt x="1503362" y="1012825"/>
                  <a:pt x="1501775" y="530225"/>
                  <a:pt x="1500187" y="47625"/>
                </a:cubicBezTo>
                <a:lnTo>
                  <a:pt x="57150" y="47625"/>
                </a:lnTo>
                <a:lnTo>
                  <a:pt x="57150" y="657225"/>
                </a:lnTo>
                <a:lnTo>
                  <a:pt x="0" y="661988"/>
                </a:lnTo>
                <a:lnTo>
                  <a:pt x="0" y="0"/>
                </a:lnTo>
                <a:lnTo>
                  <a:pt x="1552574" y="0"/>
                </a:lnTo>
                <a:cubicBezTo>
                  <a:pt x="1554162" y="122238"/>
                  <a:pt x="1555749" y="244475"/>
                  <a:pt x="1557337" y="366713"/>
                </a:cubicBezTo>
                <a:lnTo>
                  <a:pt x="2009775" y="36195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Two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Bug Two uses a line, called the </a:t>
            </a:r>
            <a:r>
              <a:rPr lang="en-CA" i="1" dirty="0" smtClean="0"/>
              <a:t>m-line</a:t>
            </a:r>
            <a:r>
              <a:rPr lang="en-CA" dirty="0" smtClean="0"/>
              <a:t>, from the start point to the goal</a:t>
            </a:r>
          </a:p>
          <a:p>
            <a:pPr lvl="1"/>
            <a:r>
              <a:rPr lang="en-CA" dirty="0" smtClean="0"/>
              <a:t>sometimes called the </a:t>
            </a:r>
            <a:r>
              <a:rPr lang="en-CA" i="1" dirty="0" smtClean="0"/>
              <a:t>direct path</a:t>
            </a:r>
            <a:r>
              <a:rPr lang="en-CA" dirty="0" smtClean="0"/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28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14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838200" y="5181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" y="4572000"/>
            <a:ext cx="620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start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0800" y="32766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5" name="Multiply 14"/>
          <p:cNvSpPr/>
          <p:nvPr/>
        </p:nvSpPr>
        <p:spPr>
          <a:xfrm>
            <a:off x="8305800" y="34290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153400" y="36576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050878" y="3562066"/>
            <a:ext cx="7246961" cy="1692322"/>
          </a:xfrm>
          <a:custGeom>
            <a:avLst/>
            <a:gdLst>
              <a:gd name="connsiteX0" fmla="*/ 0 w 7274256"/>
              <a:gd name="connsiteY0" fmla="*/ 1651379 h 2279176"/>
              <a:gd name="connsiteX1" fmla="*/ 764274 w 7274256"/>
              <a:gd name="connsiteY1" fmla="*/ 1473958 h 2279176"/>
              <a:gd name="connsiteX2" fmla="*/ 764274 w 7274256"/>
              <a:gd name="connsiteY2" fmla="*/ 2279176 h 2279176"/>
              <a:gd name="connsiteX3" fmla="*/ 2169994 w 7274256"/>
              <a:gd name="connsiteY3" fmla="*/ 2279176 h 2279176"/>
              <a:gd name="connsiteX4" fmla="*/ 3057098 w 7274256"/>
              <a:gd name="connsiteY4" fmla="*/ 1883391 h 2279176"/>
              <a:gd name="connsiteX5" fmla="*/ 3057098 w 7274256"/>
              <a:gd name="connsiteY5" fmla="*/ 2279176 h 2279176"/>
              <a:gd name="connsiteX6" fmla="*/ 4449170 w 7274256"/>
              <a:gd name="connsiteY6" fmla="*/ 2279176 h 2279176"/>
              <a:gd name="connsiteX7" fmla="*/ 5895832 w 7274256"/>
              <a:gd name="connsiteY7" fmla="*/ 1064525 h 2279176"/>
              <a:gd name="connsiteX8" fmla="*/ 6741994 w 7274256"/>
              <a:gd name="connsiteY8" fmla="*/ 1064525 h 2279176"/>
              <a:gd name="connsiteX9" fmla="*/ 7274256 w 7274256"/>
              <a:gd name="connsiteY9" fmla="*/ 0 h 2279176"/>
              <a:gd name="connsiteX0" fmla="*/ 0 w 6741994"/>
              <a:gd name="connsiteY0" fmla="*/ 586854 h 1214651"/>
              <a:gd name="connsiteX1" fmla="*/ 764274 w 6741994"/>
              <a:gd name="connsiteY1" fmla="*/ 409433 h 1214651"/>
              <a:gd name="connsiteX2" fmla="*/ 764274 w 6741994"/>
              <a:gd name="connsiteY2" fmla="*/ 1214651 h 1214651"/>
              <a:gd name="connsiteX3" fmla="*/ 2169994 w 6741994"/>
              <a:gd name="connsiteY3" fmla="*/ 1214651 h 1214651"/>
              <a:gd name="connsiteX4" fmla="*/ 3057098 w 6741994"/>
              <a:gd name="connsiteY4" fmla="*/ 818866 h 1214651"/>
              <a:gd name="connsiteX5" fmla="*/ 3057098 w 6741994"/>
              <a:gd name="connsiteY5" fmla="*/ 1214651 h 1214651"/>
              <a:gd name="connsiteX6" fmla="*/ 4449170 w 6741994"/>
              <a:gd name="connsiteY6" fmla="*/ 1214651 h 1214651"/>
              <a:gd name="connsiteX7" fmla="*/ 5895832 w 6741994"/>
              <a:gd name="connsiteY7" fmla="*/ 0 h 1214651"/>
              <a:gd name="connsiteX8" fmla="*/ 6741994 w 6741994"/>
              <a:gd name="connsiteY8" fmla="*/ 0 h 1214651"/>
              <a:gd name="connsiteX0" fmla="*/ 0 w 5895832"/>
              <a:gd name="connsiteY0" fmla="*/ 586854 h 1214651"/>
              <a:gd name="connsiteX1" fmla="*/ 764274 w 5895832"/>
              <a:gd name="connsiteY1" fmla="*/ 409433 h 1214651"/>
              <a:gd name="connsiteX2" fmla="*/ 764274 w 5895832"/>
              <a:gd name="connsiteY2" fmla="*/ 1214651 h 1214651"/>
              <a:gd name="connsiteX3" fmla="*/ 2169994 w 5895832"/>
              <a:gd name="connsiteY3" fmla="*/ 1214651 h 1214651"/>
              <a:gd name="connsiteX4" fmla="*/ 3057098 w 5895832"/>
              <a:gd name="connsiteY4" fmla="*/ 818866 h 1214651"/>
              <a:gd name="connsiteX5" fmla="*/ 3057098 w 5895832"/>
              <a:gd name="connsiteY5" fmla="*/ 1214651 h 1214651"/>
              <a:gd name="connsiteX6" fmla="*/ 4449170 w 5895832"/>
              <a:gd name="connsiteY6" fmla="*/ 1214651 h 1214651"/>
              <a:gd name="connsiteX7" fmla="*/ 5895832 w 5895832"/>
              <a:gd name="connsiteY7" fmla="*/ 0 h 1214651"/>
              <a:gd name="connsiteX0" fmla="*/ 0 w 4449170"/>
              <a:gd name="connsiteY0" fmla="*/ 177421 h 805218"/>
              <a:gd name="connsiteX1" fmla="*/ 764274 w 4449170"/>
              <a:gd name="connsiteY1" fmla="*/ 0 h 805218"/>
              <a:gd name="connsiteX2" fmla="*/ 764274 w 4449170"/>
              <a:gd name="connsiteY2" fmla="*/ 805218 h 805218"/>
              <a:gd name="connsiteX3" fmla="*/ 2169994 w 4449170"/>
              <a:gd name="connsiteY3" fmla="*/ 805218 h 805218"/>
              <a:gd name="connsiteX4" fmla="*/ 3057098 w 4449170"/>
              <a:gd name="connsiteY4" fmla="*/ 409433 h 805218"/>
              <a:gd name="connsiteX5" fmla="*/ 3057098 w 4449170"/>
              <a:gd name="connsiteY5" fmla="*/ 805218 h 805218"/>
              <a:gd name="connsiteX6" fmla="*/ 4449170 w 4449170"/>
              <a:gd name="connsiteY6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5" fmla="*/ 3057098 w 3057098"/>
              <a:gd name="connsiteY5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0" fmla="*/ 0 w 2169994"/>
              <a:gd name="connsiteY0" fmla="*/ 177421 h 805218"/>
              <a:gd name="connsiteX1" fmla="*/ 764274 w 2169994"/>
              <a:gd name="connsiteY1" fmla="*/ 0 h 805218"/>
              <a:gd name="connsiteX2" fmla="*/ 764274 w 2169994"/>
              <a:gd name="connsiteY2" fmla="*/ 805218 h 805218"/>
              <a:gd name="connsiteX3" fmla="*/ 2169994 w 2169994"/>
              <a:gd name="connsiteY3" fmla="*/ 805218 h 805218"/>
              <a:gd name="connsiteX0" fmla="*/ 0 w 764274"/>
              <a:gd name="connsiteY0" fmla="*/ 177421 h 805218"/>
              <a:gd name="connsiteX1" fmla="*/ 764274 w 764274"/>
              <a:gd name="connsiteY1" fmla="*/ 0 h 805218"/>
              <a:gd name="connsiteX2" fmla="*/ 764274 w 764274"/>
              <a:gd name="connsiteY2" fmla="*/ 805218 h 805218"/>
              <a:gd name="connsiteX0" fmla="*/ 0 w 764274"/>
              <a:gd name="connsiteY0" fmla="*/ 177421 h 177421"/>
              <a:gd name="connsiteX1" fmla="*/ 764274 w 764274"/>
              <a:gd name="connsiteY1" fmla="*/ 0 h 177421"/>
              <a:gd name="connsiteX0" fmla="*/ 0 w 7246961"/>
              <a:gd name="connsiteY0" fmla="*/ 1692322 h 1692322"/>
              <a:gd name="connsiteX1" fmla="*/ 7246961 w 7246961"/>
              <a:gd name="connsiteY1" fmla="*/ 0 h 1692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46961" h="1692322">
                <a:moveTo>
                  <a:pt x="0" y="1692322"/>
                </a:moveTo>
                <a:lnTo>
                  <a:pt x="7246961" y="0"/>
                </a:lnTo>
              </a:path>
            </a:pathLst>
          </a:custGeom>
          <a:ln w="381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492537" y="3810002"/>
            <a:ext cx="2158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m-line, or direct path</a:t>
            </a:r>
            <a:endParaRPr lang="en-US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Two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assumes a perfect contact sensor</a:t>
            </a:r>
          </a:p>
          <a:p>
            <a:r>
              <a:rPr lang="en-CA" dirty="0" smtClean="0"/>
              <a:t>repeat:</a:t>
            </a:r>
          </a:p>
          <a:p>
            <a:pPr lvl="1"/>
            <a:r>
              <a:rPr lang="en-CA" dirty="0" smtClean="0"/>
              <a:t>head toward goal T along the m-line</a:t>
            </a:r>
          </a:p>
          <a:p>
            <a:pPr lvl="1"/>
            <a:r>
              <a:rPr lang="en-CA" dirty="0" smtClean="0"/>
              <a:t>if goal is reached then stop</a:t>
            </a:r>
          </a:p>
          <a:p>
            <a:pPr lvl="1"/>
            <a:r>
              <a:rPr lang="en-CA" dirty="0" smtClean="0"/>
              <a:t>if an obstacle is reached then</a:t>
            </a:r>
          </a:p>
          <a:p>
            <a:pPr lvl="2"/>
            <a:r>
              <a:rPr lang="en-CA" dirty="0" smtClean="0"/>
              <a:t>remember the point of first contact H (the hit point)</a:t>
            </a:r>
          </a:p>
          <a:p>
            <a:pPr lvl="2"/>
            <a:r>
              <a:rPr lang="en-CA" dirty="0" smtClean="0"/>
              <a:t>follow the boundary of the obstacle until the m-line is crossed at a leave point closer to the goal than H</a:t>
            </a:r>
          </a:p>
          <a:p>
            <a:pPr lvl="3"/>
            <a:r>
              <a:rPr lang="en-CA" dirty="0" smtClean="0"/>
              <a:t>if no such point L exists then the goal is unreachable; stop</a:t>
            </a:r>
          </a:p>
          <a:p>
            <a:pPr lvl="2"/>
            <a:r>
              <a:rPr lang="en-CA" dirty="0" smtClean="0"/>
              <a:t>leave the obstacle and head toward T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Two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28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14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838200" y="5181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" y="4572000"/>
            <a:ext cx="620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start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0800" y="32766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5" name="Multiply 14"/>
          <p:cNvSpPr/>
          <p:nvPr/>
        </p:nvSpPr>
        <p:spPr>
          <a:xfrm>
            <a:off x="8305800" y="34290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153400" y="36576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050878" y="3562066"/>
            <a:ext cx="7246961" cy="1692322"/>
          </a:xfrm>
          <a:custGeom>
            <a:avLst/>
            <a:gdLst>
              <a:gd name="connsiteX0" fmla="*/ 0 w 7274256"/>
              <a:gd name="connsiteY0" fmla="*/ 1651379 h 2279176"/>
              <a:gd name="connsiteX1" fmla="*/ 764274 w 7274256"/>
              <a:gd name="connsiteY1" fmla="*/ 1473958 h 2279176"/>
              <a:gd name="connsiteX2" fmla="*/ 764274 w 7274256"/>
              <a:gd name="connsiteY2" fmla="*/ 2279176 h 2279176"/>
              <a:gd name="connsiteX3" fmla="*/ 2169994 w 7274256"/>
              <a:gd name="connsiteY3" fmla="*/ 2279176 h 2279176"/>
              <a:gd name="connsiteX4" fmla="*/ 3057098 w 7274256"/>
              <a:gd name="connsiteY4" fmla="*/ 1883391 h 2279176"/>
              <a:gd name="connsiteX5" fmla="*/ 3057098 w 7274256"/>
              <a:gd name="connsiteY5" fmla="*/ 2279176 h 2279176"/>
              <a:gd name="connsiteX6" fmla="*/ 4449170 w 7274256"/>
              <a:gd name="connsiteY6" fmla="*/ 2279176 h 2279176"/>
              <a:gd name="connsiteX7" fmla="*/ 5895832 w 7274256"/>
              <a:gd name="connsiteY7" fmla="*/ 1064525 h 2279176"/>
              <a:gd name="connsiteX8" fmla="*/ 6741994 w 7274256"/>
              <a:gd name="connsiteY8" fmla="*/ 1064525 h 2279176"/>
              <a:gd name="connsiteX9" fmla="*/ 7274256 w 7274256"/>
              <a:gd name="connsiteY9" fmla="*/ 0 h 2279176"/>
              <a:gd name="connsiteX0" fmla="*/ 0 w 6741994"/>
              <a:gd name="connsiteY0" fmla="*/ 586854 h 1214651"/>
              <a:gd name="connsiteX1" fmla="*/ 764274 w 6741994"/>
              <a:gd name="connsiteY1" fmla="*/ 409433 h 1214651"/>
              <a:gd name="connsiteX2" fmla="*/ 764274 w 6741994"/>
              <a:gd name="connsiteY2" fmla="*/ 1214651 h 1214651"/>
              <a:gd name="connsiteX3" fmla="*/ 2169994 w 6741994"/>
              <a:gd name="connsiteY3" fmla="*/ 1214651 h 1214651"/>
              <a:gd name="connsiteX4" fmla="*/ 3057098 w 6741994"/>
              <a:gd name="connsiteY4" fmla="*/ 818866 h 1214651"/>
              <a:gd name="connsiteX5" fmla="*/ 3057098 w 6741994"/>
              <a:gd name="connsiteY5" fmla="*/ 1214651 h 1214651"/>
              <a:gd name="connsiteX6" fmla="*/ 4449170 w 6741994"/>
              <a:gd name="connsiteY6" fmla="*/ 1214651 h 1214651"/>
              <a:gd name="connsiteX7" fmla="*/ 5895832 w 6741994"/>
              <a:gd name="connsiteY7" fmla="*/ 0 h 1214651"/>
              <a:gd name="connsiteX8" fmla="*/ 6741994 w 6741994"/>
              <a:gd name="connsiteY8" fmla="*/ 0 h 1214651"/>
              <a:gd name="connsiteX0" fmla="*/ 0 w 5895832"/>
              <a:gd name="connsiteY0" fmla="*/ 586854 h 1214651"/>
              <a:gd name="connsiteX1" fmla="*/ 764274 w 5895832"/>
              <a:gd name="connsiteY1" fmla="*/ 409433 h 1214651"/>
              <a:gd name="connsiteX2" fmla="*/ 764274 w 5895832"/>
              <a:gd name="connsiteY2" fmla="*/ 1214651 h 1214651"/>
              <a:gd name="connsiteX3" fmla="*/ 2169994 w 5895832"/>
              <a:gd name="connsiteY3" fmla="*/ 1214651 h 1214651"/>
              <a:gd name="connsiteX4" fmla="*/ 3057098 w 5895832"/>
              <a:gd name="connsiteY4" fmla="*/ 818866 h 1214651"/>
              <a:gd name="connsiteX5" fmla="*/ 3057098 w 5895832"/>
              <a:gd name="connsiteY5" fmla="*/ 1214651 h 1214651"/>
              <a:gd name="connsiteX6" fmla="*/ 4449170 w 5895832"/>
              <a:gd name="connsiteY6" fmla="*/ 1214651 h 1214651"/>
              <a:gd name="connsiteX7" fmla="*/ 5895832 w 5895832"/>
              <a:gd name="connsiteY7" fmla="*/ 0 h 1214651"/>
              <a:gd name="connsiteX0" fmla="*/ 0 w 4449170"/>
              <a:gd name="connsiteY0" fmla="*/ 177421 h 805218"/>
              <a:gd name="connsiteX1" fmla="*/ 764274 w 4449170"/>
              <a:gd name="connsiteY1" fmla="*/ 0 h 805218"/>
              <a:gd name="connsiteX2" fmla="*/ 764274 w 4449170"/>
              <a:gd name="connsiteY2" fmla="*/ 805218 h 805218"/>
              <a:gd name="connsiteX3" fmla="*/ 2169994 w 4449170"/>
              <a:gd name="connsiteY3" fmla="*/ 805218 h 805218"/>
              <a:gd name="connsiteX4" fmla="*/ 3057098 w 4449170"/>
              <a:gd name="connsiteY4" fmla="*/ 409433 h 805218"/>
              <a:gd name="connsiteX5" fmla="*/ 3057098 w 4449170"/>
              <a:gd name="connsiteY5" fmla="*/ 805218 h 805218"/>
              <a:gd name="connsiteX6" fmla="*/ 4449170 w 4449170"/>
              <a:gd name="connsiteY6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5" fmla="*/ 3057098 w 3057098"/>
              <a:gd name="connsiteY5" fmla="*/ 805218 h 805218"/>
              <a:gd name="connsiteX0" fmla="*/ 0 w 3057098"/>
              <a:gd name="connsiteY0" fmla="*/ 177421 h 805218"/>
              <a:gd name="connsiteX1" fmla="*/ 764274 w 3057098"/>
              <a:gd name="connsiteY1" fmla="*/ 0 h 805218"/>
              <a:gd name="connsiteX2" fmla="*/ 764274 w 3057098"/>
              <a:gd name="connsiteY2" fmla="*/ 805218 h 805218"/>
              <a:gd name="connsiteX3" fmla="*/ 2169994 w 3057098"/>
              <a:gd name="connsiteY3" fmla="*/ 805218 h 805218"/>
              <a:gd name="connsiteX4" fmla="*/ 3057098 w 3057098"/>
              <a:gd name="connsiteY4" fmla="*/ 409433 h 805218"/>
              <a:gd name="connsiteX0" fmla="*/ 0 w 2169994"/>
              <a:gd name="connsiteY0" fmla="*/ 177421 h 805218"/>
              <a:gd name="connsiteX1" fmla="*/ 764274 w 2169994"/>
              <a:gd name="connsiteY1" fmla="*/ 0 h 805218"/>
              <a:gd name="connsiteX2" fmla="*/ 764274 w 2169994"/>
              <a:gd name="connsiteY2" fmla="*/ 805218 h 805218"/>
              <a:gd name="connsiteX3" fmla="*/ 2169994 w 2169994"/>
              <a:gd name="connsiteY3" fmla="*/ 805218 h 805218"/>
              <a:gd name="connsiteX0" fmla="*/ 0 w 764274"/>
              <a:gd name="connsiteY0" fmla="*/ 177421 h 805218"/>
              <a:gd name="connsiteX1" fmla="*/ 764274 w 764274"/>
              <a:gd name="connsiteY1" fmla="*/ 0 h 805218"/>
              <a:gd name="connsiteX2" fmla="*/ 764274 w 764274"/>
              <a:gd name="connsiteY2" fmla="*/ 805218 h 805218"/>
              <a:gd name="connsiteX0" fmla="*/ 0 w 764274"/>
              <a:gd name="connsiteY0" fmla="*/ 177421 h 177421"/>
              <a:gd name="connsiteX1" fmla="*/ 764274 w 764274"/>
              <a:gd name="connsiteY1" fmla="*/ 0 h 177421"/>
              <a:gd name="connsiteX0" fmla="*/ 0 w 7246961"/>
              <a:gd name="connsiteY0" fmla="*/ 1692322 h 1692322"/>
              <a:gd name="connsiteX1" fmla="*/ 7246961 w 7246961"/>
              <a:gd name="connsiteY1" fmla="*/ 0 h 1692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46961" h="1692322">
                <a:moveTo>
                  <a:pt x="0" y="1692322"/>
                </a:moveTo>
                <a:lnTo>
                  <a:pt x="7246961" y="0"/>
                </a:lnTo>
              </a:path>
            </a:pathLst>
          </a:custGeom>
          <a:ln w="381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492537" y="3810002"/>
            <a:ext cx="2158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m-line, or direct path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1050878" y="3589361"/>
            <a:ext cx="7165074" cy="2320120"/>
          </a:xfrm>
          <a:custGeom>
            <a:avLst/>
            <a:gdLst>
              <a:gd name="connsiteX0" fmla="*/ 0 w 7165074"/>
              <a:gd name="connsiteY0" fmla="*/ 1678675 h 2320120"/>
              <a:gd name="connsiteX1" fmla="*/ 750626 w 7165074"/>
              <a:gd name="connsiteY1" fmla="*/ 1487606 h 2320120"/>
              <a:gd name="connsiteX2" fmla="*/ 750626 w 7165074"/>
              <a:gd name="connsiteY2" fmla="*/ 2306472 h 2320120"/>
              <a:gd name="connsiteX3" fmla="*/ 2183641 w 7165074"/>
              <a:gd name="connsiteY3" fmla="*/ 2306472 h 2320120"/>
              <a:gd name="connsiteX4" fmla="*/ 2183641 w 7165074"/>
              <a:gd name="connsiteY4" fmla="*/ 1160060 h 2320120"/>
              <a:gd name="connsiteX5" fmla="*/ 3043450 w 7165074"/>
              <a:gd name="connsiteY5" fmla="*/ 955343 h 2320120"/>
              <a:gd name="connsiteX6" fmla="*/ 3043450 w 7165074"/>
              <a:gd name="connsiteY6" fmla="*/ 2320120 h 2320120"/>
              <a:gd name="connsiteX7" fmla="*/ 4462818 w 7165074"/>
              <a:gd name="connsiteY7" fmla="*/ 2320120 h 2320120"/>
              <a:gd name="connsiteX8" fmla="*/ 4462818 w 7165074"/>
              <a:gd name="connsiteY8" fmla="*/ 859809 h 2320120"/>
              <a:gd name="connsiteX9" fmla="*/ 3466531 w 7165074"/>
              <a:gd name="connsiteY9" fmla="*/ 859809 h 2320120"/>
              <a:gd name="connsiteX10" fmla="*/ 5322626 w 7165074"/>
              <a:gd name="connsiteY10" fmla="*/ 423081 h 2320120"/>
              <a:gd name="connsiteX11" fmla="*/ 5322626 w 7165074"/>
              <a:gd name="connsiteY11" fmla="*/ 1105469 h 2320120"/>
              <a:gd name="connsiteX12" fmla="*/ 6755641 w 7165074"/>
              <a:gd name="connsiteY12" fmla="*/ 1105469 h 2320120"/>
              <a:gd name="connsiteX13" fmla="*/ 6769289 w 7165074"/>
              <a:gd name="connsiteY13" fmla="*/ 81887 h 2320120"/>
              <a:gd name="connsiteX14" fmla="*/ 7165074 w 7165074"/>
              <a:gd name="connsiteY14" fmla="*/ 0 h 2320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165074" h="2320120">
                <a:moveTo>
                  <a:pt x="0" y="1678675"/>
                </a:moveTo>
                <a:lnTo>
                  <a:pt x="750626" y="1487606"/>
                </a:lnTo>
                <a:lnTo>
                  <a:pt x="750626" y="2306472"/>
                </a:lnTo>
                <a:lnTo>
                  <a:pt x="2183641" y="2306472"/>
                </a:lnTo>
                <a:lnTo>
                  <a:pt x="2183641" y="1160060"/>
                </a:lnTo>
                <a:lnTo>
                  <a:pt x="3043450" y="955343"/>
                </a:lnTo>
                <a:lnTo>
                  <a:pt x="3043450" y="2320120"/>
                </a:lnTo>
                <a:lnTo>
                  <a:pt x="4462818" y="2320120"/>
                </a:lnTo>
                <a:lnTo>
                  <a:pt x="4462818" y="859809"/>
                </a:lnTo>
                <a:lnTo>
                  <a:pt x="3466531" y="859809"/>
                </a:lnTo>
                <a:lnTo>
                  <a:pt x="5322626" y="423081"/>
                </a:lnTo>
                <a:lnTo>
                  <a:pt x="5322626" y="1105469"/>
                </a:lnTo>
                <a:lnTo>
                  <a:pt x="6755641" y="1105469"/>
                </a:lnTo>
                <a:lnTo>
                  <a:pt x="6769289" y="81887"/>
                </a:lnTo>
                <a:lnTo>
                  <a:pt x="7165074" y="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Two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00400" y="1600200"/>
            <a:ext cx="1828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114800" y="2209800"/>
            <a:ext cx="1828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200400" y="2819400"/>
            <a:ext cx="1828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114800" y="3429000"/>
            <a:ext cx="1828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200400" y="4038600"/>
            <a:ext cx="1828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114800" y="4648200"/>
            <a:ext cx="1828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048000" y="1600200"/>
            <a:ext cx="152400" cy="381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943600" y="2209800"/>
            <a:ext cx="152400" cy="3200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200400" y="5257800"/>
            <a:ext cx="27432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Multiply 23"/>
          <p:cNvSpPr/>
          <p:nvPr/>
        </p:nvSpPr>
        <p:spPr>
          <a:xfrm>
            <a:off x="4457700" y="10668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495800" y="4953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rot="5400000" flipH="1" flipV="1">
            <a:off x="2743200" y="3124200"/>
            <a:ext cx="3657600" cy="0"/>
          </a:xfrm>
          <a:prstGeom prst="line">
            <a:avLst/>
          </a:prstGeom>
          <a:ln w="381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Fundamental Problems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Chapter 2 of </a:t>
            </a:r>
            <a:r>
              <a:rPr lang="en-CA" dirty="0" err="1" smtClean="0"/>
              <a:t>Dudek</a:t>
            </a:r>
            <a:r>
              <a:rPr lang="en-CA" dirty="0" smtClean="0"/>
              <a:t> and </a:t>
            </a:r>
            <a:r>
              <a:rPr lang="en-CA" dirty="0" err="1" smtClean="0"/>
              <a:t>Jenkin</a:t>
            </a:r>
            <a:r>
              <a:rPr lang="en-CA" dirty="0" smtClean="0"/>
              <a:t> begins:</a:t>
            </a:r>
          </a:p>
          <a:p>
            <a:pPr lvl="1"/>
            <a:r>
              <a:rPr lang="en-CA" dirty="0" smtClean="0"/>
              <a:t>"Before delving into the harsh realities of real robots</a:t>
            </a:r>
            <a:r>
              <a:rPr lang="en-CA" dirty="0" smtClean="0"/>
              <a:t>...“</a:t>
            </a:r>
          </a:p>
          <a:p>
            <a:r>
              <a:rPr lang="en-CA" dirty="0" smtClean="0"/>
              <a:t>lists 5 fundamental problems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CA" dirty="0" smtClean="0"/>
              <a:t>path planning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CA" dirty="0" smtClean="0"/>
              <a:t>localization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CA" dirty="0" smtClean="0"/>
              <a:t>sensing or perception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CA" dirty="0" smtClean="0"/>
              <a:t>mapping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CA" dirty="0" smtClean="0"/>
              <a:t>simultaneous localization and planning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One versus Bug Two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Bug One uses exhaustive search</a:t>
            </a:r>
          </a:p>
          <a:p>
            <a:pPr lvl="1"/>
            <a:r>
              <a:rPr lang="en-CA" dirty="0" smtClean="0"/>
              <a:t>it considers all leave points before leaving the obstacle</a:t>
            </a:r>
          </a:p>
          <a:p>
            <a:r>
              <a:rPr lang="en-CA" dirty="0" smtClean="0"/>
              <a:t>Bug Two uses greedy search</a:t>
            </a:r>
          </a:p>
          <a:p>
            <a:pPr lvl="1"/>
            <a:r>
              <a:rPr lang="en-CA" dirty="0" smtClean="0"/>
              <a:t>it takes the first leave point that is closer to the goal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Sensing the Environment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Bug1 and Bug2 use a perfect contact sensor</a:t>
            </a:r>
          </a:p>
          <a:p>
            <a:r>
              <a:rPr lang="en-CA" dirty="0" smtClean="0"/>
              <a:t>we might be able to achieve better performance if we equip the robot with a more powerful sensor</a:t>
            </a:r>
          </a:p>
          <a:p>
            <a:r>
              <a:rPr lang="en-CA" dirty="0" smtClean="0"/>
              <a:t>a range sensor measures the distance to an obstacle</a:t>
            </a:r>
            <a:r>
              <a:rPr lang="en-US" dirty="0" smtClean="0"/>
              <a:t>; e.g.,</a:t>
            </a:r>
            <a:r>
              <a:rPr lang="en-CA" dirty="0" smtClean="0"/>
              <a:t> laser range finder</a:t>
            </a:r>
          </a:p>
          <a:p>
            <a:pPr lvl="1"/>
            <a:r>
              <a:rPr lang="en-CA" dirty="0" smtClean="0"/>
              <a:t>emits a laser beam into the environment and senses reflections from obstacles</a:t>
            </a:r>
          </a:p>
          <a:p>
            <a:pPr lvl="1"/>
            <a:r>
              <a:rPr lang="en-CA" dirty="0" smtClean="0"/>
              <a:t>essentially unidirectional, but the beam can be rotated to obtain 360 degree coverage</a:t>
            </a: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Tangent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assumes a perfect 360 degree range finder with a finite range</a:t>
            </a:r>
          </a:p>
          <a:p>
            <a:pPr lvl="1"/>
            <a:r>
              <a:rPr lang="en-CA" dirty="0" smtClean="0"/>
              <a:t>measures the distance </a:t>
            </a:r>
            <a:r>
              <a:rPr lang="en-CA" dirty="0" smtClean="0">
                <a:latin typeface="Symbol" pitchFamily="18" charset="2"/>
              </a:rPr>
              <a:t>r(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dirty="0" smtClean="0">
                <a:latin typeface="Symbol" pitchFamily="18" charset="2"/>
              </a:rPr>
              <a:t>, q)</a:t>
            </a:r>
            <a:r>
              <a:rPr lang="en-CA" dirty="0" smtClean="0"/>
              <a:t> to the first obstacle intersected by the ray from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dirty="0" smtClean="0"/>
              <a:t> with angle </a:t>
            </a:r>
            <a:r>
              <a:rPr lang="en-CA" dirty="0" smtClean="0">
                <a:latin typeface="Symbol" pitchFamily="18" charset="2"/>
              </a:rPr>
              <a:t>q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has a maximum range beyond which all distance measurements are considered to be </a:t>
            </a:r>
            <a:r>
              <a:rPr lang="en-CA" dirty="0" smtClean="0">
                <a:latin typeface="Symbol" pitchFamily="18" charset="2"/>
              </a:rPr>
              <a:t>r = </a:t>
            </a:r>
            <a:r>
              <a:rPr lang="en-CA" dirty="0" smtClean="0">
                <a:latin typeface="Symbol" pitchFamily="18" charset="2"/>
                <a:sym typeface="Symbol"/>
              </a:rPr>
              <a:t></a:t>
            </a:r>
          </a:p>
          <a:p>
            <a:r>
              <a:rPr lang="en-CA" dirty="0" smtClean="0">
                <a:sym typeface="Symbol"/>
              </a:rPr>
              <a:t>the robot looks for discontinuities in </a:t>
            </a:r>
            <a:r>
              <a:rPr lang="en-CA" dirty="0" smtClean="0">
                <a:latin typeface="Symbol" pitchFamily="18" charset="2"/>
              </a:rPr>
              <a:t>r(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dirty="0" smtClean="0">
                <a:latin typeface="Symbol" pitchFamily="18" charset="2"/>
              </a:rPr>
              <a:t>, q)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/>
          <p:nvPr/>
        </p:nvCxnSpPr>
        <p:spPr>
          <a:xfrm rot="5400000" flipH="1" flipV="1">
            <a:off x="4507707" y="2340769"/>
            <a:ext cx="1152525" cy="10239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572000" y="3429000"/>
            <a:ext cx="4572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3429000" y="3429000"/>
            <a:ext cx="1143000" cy="552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3810000" y="3276600"/>
            <a:ext cx="7620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572000" y="2971800"/>
            <a:ext cx="1295400" cy="457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Tangent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0" name="Content Placeholder 3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3528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25146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828800" y="4343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486400" y="2057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114800" y="36576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895600" y="32766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200400" y="2057400"/>
            <a:ext cx="2743200" cy="27432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943600" y="29834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05400" y="18404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581400" y="281940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52800" y="365760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143678" y="365760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029200" y="350520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i="1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ontent Placeholder 3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currently, bug thinks goal is </a:t>
            </a:r>
            <a:r>
              <a:rPr lang="en-CA" dirty="0" smtClean="0"/>
              <a:t>reachable so it moves toward the goal</a:t>
            </a:r>
          </a:p>
          <a:p>
            <a:pPr lvl="1"/>
            <a:r>
              <a:rPr lang="en-CA" dirty="0" smtClean="0"/>
              <a:t>called “motion to goal” mode</a:t>
            </a:r>
            <a:endParaRPr lang="en-US" dirty="0"/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Tangent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3528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057400" y="2971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200400" y="2057400"/>
            <a:ext cx="2743200" cy="27432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Multiply 24"/>
          <p:cNvSpPr/>
          <p:nvPr/>
        </p:nvSpPr>
        <p:spPr>
          <a:xfrm>
            <a:off x="838200" y="32766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85800" y="35052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>
            <a:stCxn id="8" idx="2"/>
            <a:endCxn id="7" idx="6"/>
          </p:cNvCxnSpPr>
          <p:nvPr/>
        </p:nvCxnSpPr>
        <p:spPr>
          <a:xfrm rot="10800000" flipH="1">
            <a:off x="2971800" y="3429000"/>
            <a:ext cx="1447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ontent Placeholder 3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once the obstacle is sensed, the bug needs to decide how to navigate around the obstacle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move towards the sensed point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that minimizes the distance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CA" baseline="-25000" dirty="0" err="1" smtClean="0">
                <a:latin typeface="Times New Roman" pitchFamily="18" charset="0"/>
                <a:cs typeface="Times New Roman" pitchFamily="18" charset="0"/>
              </a:rPr>
              <a:t>goal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CA" dirty="0" smtClean="0"/>
              <a:t> (called the heuristic distance)</a:t>
            </a:r>
            <a:endParaRPr lang="en-US" dirty="0"/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Tangent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67200" y="33528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057400" y="2971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971800" y="2057400"/>
            <a:ext cx="2743200" cy="27432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Multiply 24"/>
          <p:cNvSpPr/>
          <p:nvPr/>
        </p:nvSpPr>
        <p:spPr>
          <a:xfrm>
            <a:off x="838200" y="32766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85800" y="35052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4600" y="320040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i="1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Tangent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974" y="838200"/>
            <a:ext cx="5332051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Tangent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6325" y="838200"/>
            <a:ext cx="6791349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8317" y="1828800"/>
            <a:ext cx="3552825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4838696" y="2786059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57556" y="2452695"/>
            <a:ext cx="1223966" cy="1214438"/>
          </a:xfrm>
          <a:prstGeom prst="ellipse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Tangent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problem with concave obstacles</a:t>
            </a:r>
          </a:p>
          <a:p>
            <a:pPr lvl="1"/>
            <a:r>
              <a:rPr lang="en-US" dirty="0" smtClean="0"/>
              <a:t>eventually the robot reaches a point where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CA" baseline="-25000" dirty="0" err="1" smtClean="0">
                <a:latin typeface="Times New Roman" pitchFamily="18" charset="0"/>
                <a:cs typeface="Times New Roman" pitchFamily="18" charset="0"/>
              </a:rPr>
              <a:t>goal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CA" dirty="0" smtClean="0"/>
              <a:t> </a:t>
            </a:r>
            <a:r>
              <a:rPr lang="en-CA" dirty="0" smtClean="0"/>
              <a:t>starts to increase</a:t>
            </a:r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once this happens, the robot switches to “boundary following” mode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8317" y="1828800"/>
            <a:ext cx="3552825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4838696" y="2786059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57556" y="2452695"/>
            <a:ext cx="1223966" cy="1214438"/>
          </a:xfrm>
          <a:prstGeom prst="ellipse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Tangent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trick here is that the robot remembers the distance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following</a:t>
            </a:r>
            <a:r>
              <a:rPr lang="en-US" dirty="0" smtClean="0"/>
              <a:t> between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/>
              <a:t> and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goal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/>
              <a:t> is the point on the blocking obstacle that had the shortest distance to the goal when the heuristic distance started to increase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 Point Robot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represents a mobile robot as a point in the plane*</a:t>
            </a:r>
          </a:p>
          <a:p>
            <a:endParaRPr lang="en-CA" dirty="0" smtClean="0"/>
          </a:p>
          <a:p>
            <a:r>
              <a:rPr lang="en-CA" dirty="0" smtClean="0"/>
              <a:t>the point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CA" dirty="0" smtClean="0"/>
              <a:t> fully describes the state of the robot</a:t>
            </a:r>
          </a:p>
          <a:p>
            <a:pPr lvl="1"/>
            <a:r>
              <a:rPr lang="en-CA" dirty="0" smtClean="0"/>
              <a:t>called pose or configuration</a:t>
            </a:r>
          </a:p>
          <a:p>
            <a:r>
              <a:rPr lang="en-CA" dirty="0" smtClean="0"/>
              <a:t>robot motion causes the state to </a:t>
            </a:r>
            <a:r>
              <a:rPr lang="en-CA" dirty="0" smtClean="0"/>
              <a:t>change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tangentbu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20266" y="2424903"/>
            <a:ext cx="3503468" cy="37494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Tangent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robot returns to “motion to goal” mode as soon as it reaches a point where the distance between a sensed point and the goal or the distance between the robot location and the goal is less than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following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808340" y="3381418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Tangent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795881"/>
            <a:ext cx="8839200" cy="357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ontent Placeholder 39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full </a:t>
            </a:r>
            <a:r>
              <a:rPr lang="en-CA" dirty="0" smtClean="0"/>
              <a:t>details </a:t>
            </a:r>
          </a:p>
          <a:p>
            <a:pPr lvl="1"/>
            <a:r>
              <a:rPr lang="en-CA" sz="1800" i="1" dirty="0" smtClean="0"/>
              <a:t>Principles of Robot Motion: Theory, Algorithms, and Implementations</a:t>
            </a:r>
          </a:p>
          <a:p>
            <a:pPr lvl="1"/>
            <a:r>
              <a:rPr lang="en-CA" sz="1800" dirty="0" smtClean="0">
                <a:hlinkClick r:id="rId2"/>
              </a:rPr>
              <a:t>http://www.library.yorku.ca/find/Record/2154237</a:t>
            </a:r>
            <a:endParaRPr lang="en-CA" sz="1800" dirty="0" smtClean="0"/>
          </a:p>
          <a:p>
            <a:r>
              <a:rPr lang="en-CA" dirty="0" smtClean="0"/>
              <a:t>nice animation</a:t>
            </a:r>
          </a:p>
          <a:p>
            <a:pPr lvl="1"/>
            <a:r>
              <a:rPr lang="en-CA" sz="1800" dirty="0" smtClean="0">
                <a:hlinkClick r:id="rId3"/>
              </a:rPr>
              <a:t>http://www.cs.cmu.edu/~motionplanning/student_gallery/2006/st/hw2pub.htm</a:t>
            </a:r>
            <a:endParaRPr lang="en-CA" sz="1800" dirty="0" smtClean="0"/>
          </a:p>
          <a:p>
            <a:pPr lvl="1"/>
            <a:endParaRPr lang="en-US" dirty="0"/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Tangent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Free Space and Obstacles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the set of valid poses is called the free space </a:t>
            </a:r>
            <a:r>
              <a:rPr lang="en-CA" dirty="0" err="1" smtClean="0">
                <a:latin typeface="Monotype Corsiva" pitchFamily="66" charset="0"/>
              </a:rPr>
              <a:t>C</a:t>
            </a:r>
            <a:r>
              <a:rPr lang="en-CA" baseline="-25000" dirty="0" err="1" smtClean="0">
                <a:latin typeface="Monotype Corsiva" pitchFamily="66" charset="0"/>
              </a:rPr>
              <a:t>free</a:t>
            </a:r>
            <a:r>
              <a:rPr lang="en-CA" dirty="0" smtClean="0"/>
              <a:t> of the robot</a:t>
            </a:r>
          </a:p>
          <a:p>
            <a:r>
              <a:rPr lang="en-CA" dirty="0" smtClean="0"/>
              <a:t>the invalid poses are obstacles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28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114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828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114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125948" y="3886200"/>
            <a:ext cx="106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 smtClean="0"/>
              <a:t>freespace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1752600" y="3886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14400" y="3657600"/>
            <a:ext cx="7159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point</a:t>
            </a:r>
          </a:p>
          <a:p>
            <a:pPr algn="ctr"/>
            <a:r>
              <a:rPr lang="en-CA" dirty="0" smtClean="0">
                <a:solidFill>
                  <a:srgbClr val="FF0000"/>
                </a:solidFill>
              </a:rPr>
              <a:t>robot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00800" y="32766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Path Planning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is it possible for the robot to move to a goal configuration while remaining in </a:t>
            </a:r>
            <a:r>
              <a:rPr lang="en-CA" dirty="0" err="1" smtClean="0">
                <a:latin typeface="Monotype Corsiva" pitchFamily="66" charset="0"/>
              </a:rPr>
              <a:t>C</a:t>
            </a:r>
            <a:r>
              <a:rPr lang="en-CA" baseline="-25000" dirty="0" err="1" smtClean="0">
                <a:latin typeface="Monotype Corsiva" pitchFamily="66" charset="0"/>
              </a:rPr>
              <a:t>free</a:t>
            </a:r>
            <a:r>
              <a:rPr lang="en-CA" dirty="0" smtClean="0"/>
              <a:t> ?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28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14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25948" y="3886200"/>
            <a:ext cx="106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 smtClean="0"/>
              <a:t>freespace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752600" y="3886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90600" y="3733800"/>
            <a:ext cx="620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start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0800" y="32766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5" name="Multiply 14"/>
          <p:cNvSpPr/>
          <p:nvPr/>
        </p:nvSpPr>
        <p:spPr>
          <a:xfrm>
            <a:off x="8305800" y="34290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153400" y="36576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1905000" y="3562066"/>
            <a:ext cx="6400800" cy="1296537"/>
          </a:xfrm>
          <a:custGeom>
            <a:avLst/>
            <a:gdLst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45958 w 6400800"/>
              <a:gd name="connsiteY4" fmla="*/ 54591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14113 w 6400800"/>
              <a:gd name="connsiteY4" fmla="*/ 95534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96000 w 6400800"/>
              <a:gd name="connsiteY4" fmla="*/ 19334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19800 w 6400800"/>
              <a:gd name="connsiteY4" fmla="*/ 19334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19800 w 6400800"/>
              <a:gd name="connsiteY4" fmla="*/ 95534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19800 w 6400800"/>
              <a:gd name="connsiteY4" fmla="*/ 19334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41231 w 6400800"/>
              <a:gd name="connsiteY4" fmla="*/ 28859 h 1296537"/>
              <a:gd name="connsiteX5" fmla="*/ 6400800 w 6400800"/>
              <a:gd name="connsiteY5" fmla="*/ 0 h 1296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00800" h="1296537">
                <a:moveTo>
                  <a:pt x="0" y="409433"/>
                </a:moveTo>
                <a:lnTo>
                  <a:pt x="4312692" y="68238"/>
                </a:lnTo>
                <a:lnTo>
                  <a:pt x="4312692" y="1296537"/>
                </a:lnTo>
                <a:lnTo>
                  <a:pt x="6045958" y="1296537"/>
                </a:lnTo>
                <a:cubicBezTo>
                  <a:pt x="6044382" y="873978"/>
                  <a:pt x="6042807" y="451418"/>
                  <a:pt x="6041231" y="28859"/>
                </a:cubicBezTo>
                <a:lnTo>
                  <a:pt x="6400800" y="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Path Planning Using Bugs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bug algorithms assume:</a:t>
            </a:r>
          </a:p>
          <a:p>
            <a:pPr lvl="1"/>
            <a:r>
              <a:rPr lang="en-CA" dirty="0" smtClean="0"/>
              <a:t>point robot</a:t>
            </a:r>
          </a:p>
          <a:p>
            <a:pPr lvl="1"/>
            <a:r>
              <a:rPr lang="en-CA" dirty="0" smtClean="0"/>
              <a:t>known goal location</a:t>
            </a:r>
          </a:p>
          <a:p>
            <a:pPr lvl="1"/>
            <a:r>
              <a:rPr lang="en-CA" dirty="0" smtClean="0"/>
              <a:t>finite number of bounded obstacles</a:t>
            </a:r>
          </a:p>
          <a:p>
            <a:pPr lvl="1"/>
            <a:r>
              <a:rPr lang="en-CA" dirty="0" smtClean="0"/>
              <a:t>robot can perfectly sense its position at all times</a:t>
            </a:r>
          </a:p>
          <a:p>
            <a:pPr lvl="1"/>
            <a:r>
              <a:rPr lang="en-CA" dirty="0" smtClean="0"/>
              <a:t>robot can compute the distance between two points</a:t>
            </a:r>
          </a:p>
          <a:p>
            <a:pPr lvl="1"/>
            <a:r>
              <a:rPr lang="en-CA" dirty="0" smtClean="0"/>
              <a:t>robot can remember where it has been</a:t>
            </a:r>
          </a:p>
          <a:p>
            <a:pPr lvl="1"/>
            <a:r>
              <a:rPr lang="en-CA" dirty="0" smtClean="0"/>
              <a:t>robot can perfectly sense its local environment</a:t>
            </a:r>
          </a:p>
          <a:p>
            <a:pPr lvl="1"/>
            <a:r>
              <a:rPr lang="en-CA" dirty="0" smtClean="0"/>
              <a:t>robot can instantaneously change direction</a:t>
            </a:r>
          </a:p>
          <a:p>
            <a:pPr lvl="1"/>
            <a:endParaRPr lang="en-US" dirty="0"/>
          </a:p>
        </p:txBody>
      </p:sp>
      <p:pic>
        <p:nvPicPr>
          <p:cNvPr id="1026" name="Picture 2" descr="C:\Users\mab\AppData\Local\Microsoft\Windows\Temporary Internet Files\Content.IE5\V4MX1X0D\MC90034689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3763" y="4902200"/>
            <a:ext cx="1836737" cy="1031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Zero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assumes a perfect contact </a:t>
            </a:r>
            <a:r>
              <a:rPr lang="en-CA" dirty="0" err="1" smtClean="0"/>
              <a:t>senso</a:t>
            </a:r>
            <a:r>
              <a:rPr lang="en-US" dirty="0" smtClean="0"/>
              <a:t>r</a:t>
            </a:r>
          </a:p>
          <a:p>
            <a:r>
              <a:rPr lang="en-CA" dirty="0" smtClean="0"/>
              <a:t>repeat</a:t>
            </a:r>
          </a:p>
          <a:p>
            <a:pPr lvl="1"/>
            <a:r>
              <a:rPr lang="en-CA" dirty="0" smtClean="0"/>
              <a:t>head towards goal</a:t>
            </a:r>
          </a:p>
          <a:p>
            <a:pPr lvl="1"/>
            <a:r>
              <a:rPr lang="en-CA" dirty="0" smtClean="0"/>
              <a:t>if goal is reached then stop</a:t>
            </a:r>
          </a:p>
          <a:p>
            <a:pPr lvl="1"/>
            <a:r>
              <a:rPr lang="en-CA" dirty="0" smtClean="0"/>
              <a:t>if an obstacle is reached then follow the boundary until heading towards the goal is again possible</a:t>
            </a:r>
          </a:p>
          <a:p>
            <a:pPr lvl="1"/>
            <a:endParaRPr lang="en-CA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Zero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28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14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25948" y="3886200"/>
            <a:ext cx="106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 smtClean="0"/>
              <a:t>freespace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752600" y="3886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90600" y="3733800"/>
            <a:ext cx="620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start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0800" y="32766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5" name="Multiply 14"/>
          <p:cNvSpPr/>
          <p:nvPr/>
        </p:nvSpPr>
        <p:spPr>
          <a:xfrm>
            <a:off x="8305800" y="34290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153400" y="36576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1905000" y="3562066"/>
            <a:ext cx="6400800" cy="1101274"/>
          </a:xfrm>
          <a:custGeom>
            <a:avLst/>
            <a:gdLst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45958 w 6400800"/>
              <a:gd name="connsiteY4" fmla="*/ 54591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14113 w 6400800"/>
              <a:gd name="connsiteY4" fmla="*/ 95534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96000 w 6400800"/>
              <a:gd name="connsiteY4" fmla="*/ 19334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19800 w 6400800"/>
              <a:gd name="connsiteY4" fmla="*/ 19334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19800 w 6400800"/>
              <a:gd name="connsiteY4" fmla="*/ 95534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19800 w 6400800"/>
              <a:gd name="connsiteY4" fmla="*/ 19334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312692 w 6400800"/>
              <a:gd name="connsiteY1" fmla="*/ 68238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41231 w 6400800"/>
              <a:gd name="connsiteY4" fmla="*/ 28859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449169 w 6400800"/>
              <a:gd name="connsiteY1" fmla="*/ 54591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41231 w 6400800"/>
              <a:gd name="connsiteY4" fmla="*/ 28859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482506 w 6400800"/>
              <a:gd name="connsiteY1" fmla="*/ 45066 h 1296537"/>
              <a:gd name="connsiteX2" fmla="*/ 4312692 w 6400800"/>
              <a:gd name="connsiteY2" fmla="*/ 1296537 h 1296537"/>
              <a:gd name="connsiteX3" fmla="*/ 6045958 w 6400800"/>
              <a:gd name="connsiteY3" fmla="*/ 1296537 h 1296537"/>
              <a:gd name="connsiteX4" fmla="*/ 6041231 w 6400800"/>
              <a:gd name="connsiteY4" fmla="*/ 28859 h 1296537"/>
              <a:gd name="connsiteX5" fmla="*/ 6400800 w 6400800"/>
              <a:gd name="connsiteY5" fmla="*/ 0 h 1296537"/>
              <a:gd name="connsiteX0" fmla="*/ 0 w 6400800"/>
              <a:gd name="connsiteY0" fmla="*/ 409433 h 1296537"/>
              <a:gd name="connsiteX1" fmla="*/ 4482506 w 6400800"/>
              <a:gd name="connsiteY1" fmla="*/ 45066 h 1296537"/>
              <a:gd name="connsiteX2" fmla="*/ 4479380 w 6400800"/>
              <a:gd name="connsiteY2" fmla="*/ 1101274 h 1296537"/>
              <a:gd name="connsiteX3" fmla="*/ 6045958 w 6400800"/>
              <a:gd name="connsiteY3" fmla="*/ 1296537 h 1296537"/>
              <a:gd name="connsiteX4" fmla="*/ 6041231 w 6400800"/>
              <a:gd name="connsiteY4" fmla="*/ 28859 h 1296537"/>
              <a:gd name="connsiteX5" fmla="*/ 6400800 w 6400800"/>
              <a:gd name="connsiteY5" fmla="*/ 0 h 1296537"/>
              <a:gd name="connsiteX0" fmla="*/ 0 w 6400800"/>
              <a:gd name="connsiteY0" fmla="*/ 409433 h 1101275"/>
              <a:gd name="connsiteX1" fmla="*/ 4482506 w 6400800"/>
              <a:gd name="connsiteY1" fmla="*/ 45066 h 1101275"/>
              <a:gd name="connsiteX2" fmla="*/ 4479380 w 6400800"/>
              <a:gd name="connsiteY2" fmla="*/ 1101274 h 1101275"/>
              <a:gd name="connsiteX3" fmla="*/ 5884033 w 6400800"/>
              <a:gd name="connsiteY3" fmla="*/ 1101275 h 1101275"/>
              <a:gd name="connsiteX4" fmla="*/ 6041231 w 6400800"/>
              <a:gd name="connsiteY4" fmla="*/ 28859 h 1101275"/>
              <a:gd name="connsiteX5" fmla="*/ 6400800 w 6400800"/>
              <a:gd name="connsiteY5" fmla="*/ 0 h 1101275"/>
              <a:gd name="connsiteX0" fmla="*/ 0 w 6400800"/>
              <a:gd name="connsiteY0" fmla="*/ 409433 h 1101275"/>
              <a:gd name="connsiteX1" fmla="*/ 4482506 w 6400800"/>
              <a:gd name="connsiteY1" fmla="*/ 45066 h 1101275"/>
              <a:gd name="connsiteX2" fmla="*/ 4479380 w 6400800"/>
              <a:gd name="connsiteY2" fmla="*/ 1101274 h 1101275"/>
              <a:gd name="connsiteX3" fmla="*/ 5884033 w 6400800"/>
              <a:gd name="connsiteY3" fmla="*/ 1101275 h 1101275"/>
              <a:gd name="connsiteX4" fmla="*/ 6400800 w 6400800"/>
              <a:gd name="connsiteY4" fmla="*/ 0 h 1101275"/>
              <a:gd name="connsiteX0" fmla="*/ 0 w 6400800"/>
              <a:gd name="connsiteY0" fmla="*/ 409433 h 1101274"/>
              <a:gd name="connsiteX1" fmla="*/ 4482506 w 6400800"/>
              <a:gd name="connsiteY1" fmla="*/ 45066 h 1101274"/>
              <a:gd name="connsiteX2" fmla="*/ 4479380 w 6400800"/>
              <a:gd name="connsiteY2" fmla="*/ 1101274 h 1101274"/>
              <a:gd name="connsiteX3" fmla="*/ 6400800 w 6400800"/>
              <a:gd name="connsiteY3" fmla="*/ 0 h 1101274"/>
              <a:gd name="connsiteX0" fmla="*/ 0 w 6400800"/>
              <a:gd name="connsiteY0" fmla="*/ 409433 h 1101274"/>
              <a:gd name="connsiteX1" fmla="*/ 4482506 w 6400800"/>
              <a:gd name="connsiteY1" fmla="*/ 45066 h 1101274"/>
              <a:gd name="connsiteX2" fmla="*/ 4479380 w 6400800"/>
              <a:gd name="connsiteY2" fmla="*/ 1101274 h 1101274"/>
              <a:gd name="connsiteX3" fmla="*/ 5529263 w 6400800"/>
              <a:gd name="connsiteY3" fmla="*/ 495584 h 1101274"/>
              <a:gd name="connsiteX4" fmla="*/ 6400800 w 6400800"/>
              <a:gd name="connsiteY4" fmla="*/ 0 h 1101274"/>
              <a:gd name="connsiteX0" fmla="*/ 0 w 6400800"/>
              <a:gd name="connsiteY0" fmla="*/ 409433 h 1101274"/>
              <a:gd name="connsiteX1" fmla="*/ 4482506 w 6400800"/>
              <a:gd name="connsiteY1" fmla="*/ 45066 h 1101274"/>
              <a:gd name="connsiteX2" fmla="*/ 4479380 w 6400800"/>
              <a:gd name="connsiteY2" fmla="*/ 1101274 h 1101274"/>
              <a:gd name="connsiteX3" fmla="*/ 5872163 w 6400800"/>
              <a:gd name="connsiteY3" fmla="*/ 1100421 h 1101274"/>
              <a:gd name="connsiteX4" fmla="*/ 6400800 w 6400800"/>
              <a:gd name="connsiteY4" fmla="*/ 0 h 1101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00800" h="1101274">
                <a:moveTo>
                  <a:pt x="0" y="409433"/>
                </a:moveTo>
                <a:lnTo>
                  <a:pt x="4482506" y="45066"/>
                </a:lnTo>
                <a:lnTo>
                  <a:pt x="4479380" y="1101274"/>
                </a:lnTo>
                <a:lnTo>
                  <a:pt x="5872163" y="1100421"/>
                </a:lnTo>
                <a:lnTo>
                  <a:pt x="6400800" y="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715000" y="2514600"/>
            <a:ext cx="1899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a right turning bug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5905500" y="32385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Bug Zero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14800" y="2209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28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14800" y="44958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838200" y="5181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9600" y="4572000"/>
            <a:ext cx="620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start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0800" y="32766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obstacle</a:t>
            </a:r>
            <a:endParaRPr lang="en-US" dirty="0"/>
          </a:p>
        </p:txBody>
      </p:sp>
      <p:sp>
        <p:nvSpPr>
          <p:cNvPr id="15" name="Multiply 14"/>
          <p:cNvSpPr/>
          <p:nvPr/>
        </p:nvSpPr>
        <p:spPr>
          <a:xfrm>
            <a:off x="8305800" y="3429000"/>
            <a:ext cx="228600" cy="228600"/>
          </a:xfrm>
          <a:prstGeom prst="mathMultiply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153400" y="3657600"/>
            <a:ext cx="555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FF00"/>
                </a:solidFill>
              </a:rPr>
              <a:t>goal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050878" y="3603009"/>
            <a:ext cx="7274256" cy="2279176"/>
          </a:xfrm>
          <a:custGeom>
            <a:avLst/>
            <a:gdLst>
              <a:gd name="connsiteX0" fmla="*/ 0 w 7274256"/>
              <a:gd name="connsiteY0" fmla="*/ 1651379 h 2279176"/>
              <a:gd name="connsiteX1" fmla="*/ 764274 w 7274256"/>
              <a:gd name="connsiteY1" fmla="*/ 1473958 h 2279176"/>
              <a:gd name="connsiteX2" fmla="*/ 764274 w 7274256"/>
              <a:gd name="connsiteY2" fmla="*/ 2279176 h 2279176"/>
              <a:gd name="connsiteX3" fmla="*/ 2169994 w 7274256"/>
              <a:gd name="connsiteY3" fmla="*/ 2279176 h 2279176"/>
              <a:gd name="connsiteX4" fmla="*/ 3057098 w 7274256"/>
              <a:gd name="connsiteY4" fmla="*/ 1883391 h 2279176"/>
              <a:gd name="connsiteX5" fmla="*/ 3057098 w 7274256"/>
              <a:gd name="connsiteY5" fmla="*/ 2279176 h 2279176"/>
              <a:gd name="connsiteX6" fmla="*/ 4449170 w 7274256"/>
              <a:gd name="connsiteY6" fmla="*/ 2279176 h 2279176"/>
              <a:gd name="connsiteX7" fmla="*/ 5895832 w 7274256"/>
              <a:gd name="connsiteY7" fmla="*/ 1064525 h 2279176"/>
              <a:gd name="connsiteX8" fmla="*/ 6741994 w 7274256"/>
              <a:gd name="connsiteY8" fmla="*/ 1064525 h 2279176"/>
              <a:gd name="connsiteX9" fmla="*/ 7274256 w 7274256"/>
              <a:gd name="connsiteY9" fmla="*/ 0 h 227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74256" h="2279176">
                <a:moveTo>
                  <a:pt x="0" y="1651379"/>
                </a:moveTo>
                <a:lnTo>
                  <a:pt x="764274" y="1473958"/>
                </a:lnTo>
                <a:lnTo>
                  <a:pt x="764274" y="2279176"/>
                </a:lnTo>
                <a:lnTo>
                  <a:pt x="2169994" y="2279176"/>
                </a:lnTo>
                <a:lnTo>
                  <a:pt x="3057098" y="1883391"/>
                </a:lnTo>
                <a:lnTo>
                  <a:pt x="3057098" y="2279176"/>
                </a:lnTo>
                <a:lnTo>
                  <a:pt x="4449170" y="2279176"/>
                </a:lnTo>
                <a:lnTo>
                  <a:pt x="5895832" y="1064525"/>
                </a:lnTo>
                <a:lnTo>
                  <a:pt x="6741994" y="1064525"/>
                </a:lnTo>
                <a:lnTo>
                  <a:pt x="7274256" y="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2129</TotalTime>
  <Words>975</Words>
  <Application>Microsoft Office PowerPoint</Application>
  <PresentationFormat>On-screen Show (4:3)</PresentationFormat>
  <Paragraphs>289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Origin</vt:lpstr>
      <vt:lpstr>Day 27</vt:lpstr>
      <vt:lpstr>Fundamental Problems</vt:lpstr>
      <vt:lpstr>A Point Robot</vt:lpstr>
      <vt:lpstr>Free Space and Obstacles</vt:lpstr>
      <vt:lpstr>Path Planning</vt:lpstr>
      <vt:lpstr>Path Planning Using Bugs</vt:lpstr>
      <vt:lpstr>Bug Zero</vt:lpstr>
      <vt:lpstr>Bug Zero</vt:lpstr>
      <vt:lpstr>Bug Zero</vt:lpstr>
      <vt:lpstr>Bug Zero</vt:lpstr>
      <vt:lpstr>Bug One</vt:lpstr>
      <vt:lpstr>Bug One</vt:lpstr>
      <vt:lpstr>Bug One</vt:lpstr>
      <vt:lpstr>Bug One</vt:lpstr>
      <vt:lpstr>Bug One</vt:lpstr>
      <vt:lpstr>Bug Two</vt:lpstr>
      <vt:lpstr>Bug Two</vt:lpstr>
      <vt:lpstr>Bug Two</vt:lpstr>
      <vt:lpstr>Bug Two</vt:lpstr>
      <vt:lpstr>Bug One versus Bug Two</vt:lpstr>
      <vt:lpstr>Sensing the Environment</vt:lpstr>
      <vt:lpstr>Tangent Bug</vt:lpstr>
      <vt:lpstr>Tangent Bug</vt:lpstr>
      <vt:lpstr>Tangent Bug</vt:lpstr>
      <vt:lpstr>Tangent Bug</vt:lpstr>
      <vt:lpstr>Tangent Bug</vt:lpstr>
      <vt:lpstr>Tangent Bug</vt:lpstr>
      <vt:lpstr>Tangent Bug</vt:lpstr>
      <vt:lpstr>Tangent Bug</vt:lpstr>
      <vt:lpstr>Tangent Bug</vt:lpstr>
      <vt:lpstr>Tangent Bug</vt:lpstr>
      <vt:lpstr>Tangent Bug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02</dc:title>
  <dc:creator>mab</dc:creator>
  <cp:lastModifiedBy>burton</cp:lastModifiedBy>
  <cp:revision>30</cp:revision>
  <dcterms:created xsi:type="dcterms:W3CDTF">2011-01-07T01:27:12Z</dcterms:created>
  <dcterms:modified xsi:type="dcterms:W3CDTF">2012-03-16T02:13:30Z</dcterms:modified>
</cp:coreProperties>
</file>